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1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2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3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4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5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716" r:id="rId2"/>
    <p:sldMasterId id="2147483770" r:id="rId3"/>
    <p:sldMasterId id="2147483796" r:id="rId4"/>
    <p:sldMasterId id="2147483820" r:id="rId5"/>
    <p:sldMasterId id="2147483832" r:id="rId6"/>
    <p:sldMasterId id="2147483844" r:id="rId7"/>
    <p:sldMasterId id="2147483856" r:id="rId8"/>
    <p:sldMasterId id="2147483868" r:id="rId9"/>
    <p:sldMasterId id="2147483880" r:id="rId10"/>
    <p:sldMasterId id="2147483976" r:id="rId11"/>
    <p:sldMasterId id="2147484075" r:id="rId12"/>
    <p:sldMasterId id="2147484103" r:id="rId13"/>
    <p:sldMasterId id="2147484115" r:id="rId14"/>
    <p:sldMasterId id="2147484151" r:id="rId15"/>
    <p:sldMasterId id="2147484166" r:id="rId16"/>
  </p:sldMasterIdLst>
  <p:notesMasterIdLst>
    <p:notesMasterId r:id="rId58"/>
  </p:notesMasterIdLst>
  <p:handoutMasterIdLst>
    <p:handoutMasterId r:id="rId59"/>
  </p:handoutMasterIdLst>
  <p:sldIdLst>
    <p:sldId id="352" r:id="rId17"/>
    <p:sldId id="353" r:id="rId18"/>
    <p:sldId id="282" r:id="rId19"/>
    <p:sldId id="375" r:id="rId20"/>
    <p:sldId id="297" r:id="rId21"/>
    <p:sldId id="293" r:id="rId22"/>
    <p:sldId id="350" r:id="rId23"/>
    <p:sldId id="400" r:id="rId24"/>
    <p:sldId id="401" r:id="rId25"/>
    <p:sldId id="305" r:id="rId26"/>
    <p:sldId id="306" r:id="rId27"/>
    <p:sldId id="370" r:id="rId28"/>
    <p:sldId id="359" r:id="rId29"/>
    <p:sldId id="432" r:id="rId30"/>
    <p:sldId id="431" r:id="rId31"/>
    <p:sldId id="309" r:id="rId32"/>
    <p:sldId id="434" r:id="rId33"/>
    <p:sldId id="435" r:id="rId34"/>
    <p:sldId id="436" r:id="rId35"/>
    <p:sldId id="395" r:id="rId36"/>
    <p:sldId id="430" r:id="rId37"/>
    <p:sldId id="397" r:id="rId38"/>
    <p:sldId id="398" r:id="rId39"/>
    <p:sldId id="410" r:id="rId40"/>
    <p:sldId id="424" r:id="rId41"/>
    <p:sldId id="416" r:id="rId42"/>
    <p:sldId id="407" r:id="rId43"/>
    <p:sldId id="417" r:id="rId44"/>
    <p:sldId id="409" r:id="rId45"/>
    <p:sldId id="386" r:id="rId46"/>
    <p:sldId id="372" r:id="rId47"/>
    <p:sldId id="373" r:id="rId48"/>
    <p:sldId id="425" r:id="rId49"/>
    <p:sldId id="426" r:id="rId50"/>
    <p:sldId id="365" r:id="rId51"/>
    <p:sldId id="369" r:id="rId52"/>
    <p:sldId id="366" r:id="rId53"/>
    <p:sldId id="374" r:id="rId54"/>
    <p:sldId id="384" r:id="rId55"/>
    <p:sldId id="385" r:id="rId56"/>
    <p:sldId id="336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35"/>
    <a:srgbClr val="385723"/>
    <a:srgbClr val="222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 snapToGrid="0">
      <p:cViewPr>
        <p:scale>
          <a:sx n="79" d="100"/>
          <a:sy n="79" d="100"/>
        </p:scale>
        <p:origin x="-38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61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image" Target="../media/image8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5" Type="http://schemas.openxmlformats.org/officeDocument/2006/relationships/image" Target="../media/image101.wmf"/><Relationship Id="rId4" Type="http://schemas.openxmlformats.org/officeDocument/2006/relationships/image" Target="../media/image10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6" Type="http://schemas.openxmlformats.org/officeDocument/2006/relationships/image" Target="../media/image101.wmf"/><Relationship Id="rId5" Type="http://schemas.openxmlformats.org/officeDocument/2006/relationships/image" Target="../media/image102.wmf"/><Relationship Id="rId4" Type="http://schemas.openxmlformats.org/officeDocument/2006/relationships/image" Target="../media/image10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13" Type="http://schemas.openxmlformats.org/officeDocument/2006/relationships/image" Target="../media/image115.wmf"/><Relationship Id="rId18" Type="http://schemas.openxmlformats.org/officeDocument/2006/relationships/image" Target="../media/image120.wmf"/><Relationship Id="rId3" Type="http://schemas.openxmlformats.org/officeDocument/2006/relationships/image" Target="../media/image105.wmf"/><Relationship Id="rId21" Type="http://schemas.openxmlformats.org/officeDocument/2006/relationships/image" Target="../media/image123.wmf"/><Relationship Id="rId7" Type="http://schemas.openxmlformats.org/officeDocument/2006/relationships/image" Target="../media/image109.wmf"/><Relationship Id="rId12" Type="http://schemas.openxmlformats.org/officeDocument/2006/relationships/image" Target="../media/image114.wmf"/><Relationship Id="rId17" Type="http://schemas.openxmlformats.org/officeDocument/2006/relationships/image" Target="../media/image119.wmf"/><Relationship Id="rId25" Type="http://schemas.openxmlformats.org/officeDocument/2006/relationships/image" Target="../media/image127.wmf"/><Relationship Id="rId2" Type="http://schemas.openxmlformats.org/officeDocument/2006/relationships/image" Target="../media/image104.wmf"/><Relationship Id="rId16" Type="http://schemas.openxmlformats.org/officeDocument/2006/relationships/image" Target="../media/image118.wmf"/><Relationship Id="rId20" Type="http://schemas.openxmlformats.org/officeDocument/2006/relationships/image" Target="../media/image122.wmf"/><Relationship Id="rId1" Type="http://schemas.openxmlformats.org/officeDocument/2006/relationships/image" Target="../media/image103.wmf"/><Relationship Id="rId6" Type="http://schemas.openxmlformats.org/officeDocument/2006/relationships/image" Target="../media/image108.wmf"/><Relationship Id="rId11" Type="http://schemas.openxmlformats.org/officeDocument/2006/relationships/image" Target="../media/image113.wmf"/><Relationship Id="rId24" Type="http://schemas.openxmlformats.org/officeDocument/2006/relationships/image" Target="../media/image126.wmf"/><Relationship Id="rId5" Type="http://schemas.openxmlformats.org/officeDocument/2006/relationships/image" Target="../media/image107.wmf"/><Relationship Id="rId15" Type="http://schemas.openxmlformats.org/officeDocument/2006/relationships/image" Target="../media/image117.wmf"/><Relationship Id="rId23" Type="http://schemas.openxmlformats.org/officeDocument/2006/relationships/image" Target="../media/image125.wmf"/><Relationship Id="rId10" Type="http://schemas.openxmlformats.org/officeDocument/2006/relationships/image" Target="../media/image112.wmf"/><Relationship Id="rId19" Type="http://schemas.openxmlformats.org/officeDocument/2006/relationships/image" Target="../media/image121.wmf"/><Relationship Id="rId4" Type="http://schemas.openxmlformats.org/officeDocument/2006/relationships/image" Target="../media/image106.wmf"/><Relationship Id="rId9" Type="http://schemas.openxmlformats.org/officeDocument/2006/relationships/image" Target="../media/image111.wmf"/><Relationship Id="rId14" Type="http://schemas.openxmlformats.org/officeDocument/2006/relationships/image" Target="../media/image116.wmf"/><Relationship Id="rId22" Type="http://schemas.openxmlformats.org/officeDocument/2006/relationships/image" Target="../media/image12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7" Type="http://schemas.openxmlformats.org/officeDocument/2006/relationships/image" Target="../media/image125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Relationship Id="rId6" Type="http://schemas.openxmlformats.org/officeDocument/2006/relationships/image" Target="../media/image126.wmf"/><Relationship Id="rId5" Type="http://schemas.openxmlformats.org/officeDocument/2006/relationships/image" Target="../media/image124.wmf"/><Relationship Id="rId4" Type="http://schemas.openxmlformats.org/officeDocument/2006/relationships/image" Target="../media/image127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3" Type="http://schemas.openxmlformats.org/officeDocument/2006/relationships/image" Target="../media/image131.wmf"/><Relationship Id="rId7" Type="http://schemas.openxmlformats.org/officeDocument/2006/relationships/image" Target="../media/image135.wmf"/><Relationship Id="rId2" Type="http://schemas.openxmlformats.org/officeDocument/2006/relationships/image" Target="../media/image130.wmf"/><Relationship Id="rId1" Type="http://schemas.openxmlformats.org/officeDocument/2006/relationships/image" Target="../media/image129.wmf"/><Relationship Id="rId6" Type="http://schemas.openxmlformats.org/officeDocument/2006/relationships/image" Target="../media/image134.wmf"/><Relationship Id="rId5" Type="http://schemas.openxmlformats.org/officeDocument/2006/relationships/image" Target="../media/image133.wmf"/><Relationship Id="rId4" Type="http://schemas.openxmlformats.org/officeDocument/2006/relationships/image" Target="../media/image132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3" Type="http://schemas.openxmlformats.org/officeDocument/2006/relationships/image" Target="NULL"/><Relationship Id="rId7" Type="http://schemas.openxmlformats.org/officeDocument/2006/relationships/image" Target="../media/image142.wmf"/><Relationship Id="rId2" Type="http://schemas.openxmlformats.org/officeDocument/2006/relationships/image" Target="../media/image138.wmf"/><Relationship Id="rId1" Type="http://schemas.openxmlformats.org/officeDocument/2006/relationships/image" Target="../media/image137.wmf"/><Relationship Id="rId6" Type="http://schemas.openxmlformats.org/officeDocument/2006/relationships/image" Target="../media/image141.wmf"/><Relationship Id="rId5" Type="http://schemas.openxmlformats.org/officeDocument/2006/relationships/image" Target="../media/image140.wmf"/><Relationship Id="rId4" Type="http://schemas.openxmlformats.org/officeDocument/2006/relationships/image" Target="../media/image139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wmf"/><Relationship Id="rId3" Type="http://schemas.openxmlformats.org/officeDocument/2006/relationships/image" Target="../media/image146.wmf"/><Relationship Id="rId7" Type="http://schemas.openxmlformats.org/officeDocument/2006/relationships/image" Target="../media/image150.wmf"/><Relationship Id="rId2" Type="http://schemas.openxmlformats.org/officeDocument/2006/relationships/image" Target="../media/image145.wmf"/><Relationship Id="rId1" Type="http://schemas.openxmlformats.org/officeDocument/2006/relationships/image" Target="../media/image144.wmf"/><Relationship Id="rId6" Type="http://schemas.openxmlformats.org/officeDocument/2006/relationships/image" Target="../media/image149.wmf"/><Relationship Id="rId5" Type="http://schemas.openxmlformats.org/officeDocument/2006/relationships/image" Target="../media/image148.wmf"/><Relationship Id="rId4" Type="http://schemas.openxmlformats.org/officeDocument/2006/relationships/image" Target="../media/image14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11" Type="http://schemas.openxmlformats.org/officeDocument/2006/relationships/image" Target="../media/image24.wmf"/><Relationship Id="rId5" Type="http://schemas.openxmlformats.org/officeDocument/2006/relationships/image" Target="../media/image18.wmf"/><Relationship Id="rId10" Type="http://schemas.openxmlformats.org/officeDocument/2006/relationships/image" Target="../media/image23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image" Target="../media/image37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12" Type="http://schemas.openxmlformats.org/officeDocument/2006/relationships/image" Target="../media/image36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11" Type="http://schemas.openxmlformats.org/officeDocument/2006/relationships/image" Target="../media/image35.wmf"/><Relationship Id="rId5" Type="http://schemas.openxmlformats.org/officeDocument/2006/relationships/image" Target="../media/image29.wmf"/><Relationship Id="rId15" Type="http://schemas.openxmlformats.org/officeDocument/2006/relationships/image" Target="../media/image39.wmf"/><Relationship Id="rId10" Type="http://schemas.openxmlformats.org/officeDocument/2006/relationships/image" Target="../media/image34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Relationship Id="rId14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Relationship Id="rId9" Type="http://schemas.openxmlformats.org/officeDocument/2006/relationships/image" Target="../media/image52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12" Type="http://schemas.openxmlformats.org/officeDocument/2006/relationships/image" Target="../media/image64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11" Type="http://schemas.openxmlformats.org/officeDocument/2006/relationships/image" Target="../media/image63.wmf"/><Relationship Id="rId5" Type="http://schemas.openxmlformats.org/officeDocument/2006/relationships/image" Target="../media/image57.wmf"/><Relationship Id="rId10" Type="http://schemas.openxmlformats.org/officeDocument/2006/relationships/image" Target="../media/image62.wmf"/><Relationship Id="rId4" Type="http://schemas.openxmlformats.org/officeDocument/2006/relationships/image" Target="../media/image56.wmf"/><Relationship Id="rId9" Type="http://schemas.openxmlformats.org/officeDocument/2006/relationships/image" Target="../media/image6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1817A-2A10-43F8-AB48-3F694CAC91DB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B7261-5B47-42B9-8BFE-EB0EADDCB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344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4A067-2292-4154-ABEA-C0776D368440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527DC-821A-404C-BA01-1524986C7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17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1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400" baseline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ED443-DDCB-426A-ADF7-20E52C85E161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099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0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61541-B018-42F5-98C2-75D1F91B42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393733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6E385-5B0E-44A8-9B6A-C8F9490FB3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934846"/>
      </p:ext>
    </p:extLst>
  </p:cSld>
  <p:clrMapOvr>
    <a:masterClrMapping/>
  </p:clrMapOvr>
  <p:transition spd="med"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0293B5-0562-4654-9A7D-0E8ADFB18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D070767-94A1-477D-93AA-207E591FF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1422E49-EBE1-40FE-8A34-9DACD1F65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A982AB5-B80B-446A-9D04-209DD4167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52B453B-B023-47CA-BA28-2591831E8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98C3349-8DC4-40BE-B0D5-CF494516F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30283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E8F233-4B19-4254-9ED5-8AF2D61FF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954EE24-8A5F-4365-84CD-64C88F5BF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CFD5D4D-CE74-41A1-BA04-114462881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8726DF2-5ED7-4183-8908-2C9720057A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4B57177-319D-48BE-B47A-91FC3338CE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73DE394-1249-4EE5-BEBC-A7D2829CD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3D4AFC4-4563-4D5C-BABE-343D391BC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8B61149-ADE4-462A-813E-73FAAEAFB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6952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4376E3-AC3B-4C4A-A01A-F7989745F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D7EDFF0-65DB-4C5C-B703-416583F53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6AB9903-B033-4BBA-8B70-1958F6470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6476436-5B4E-4FAF-8FE4-B41251D92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6578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6982D6A-5AC3-42AE-A4A5-51D79A1E4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0AF88BD-8E7B-426F-871A-567FC55BC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474C3D9-5240-45C7-AB9F-54404C9B8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99483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5D85D6-7F74-4A85-8BDA-68A95EE70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F77ED90-D4BE-4BB3-B151-42BF9C88B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8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1021D8D-5D2E-4E54-BDBC-E6706070A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4322E61-9639-4D4F-98D2-7B6DB9D8A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AF12FEF-6055-4CD0-8CB1-447A96F1A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DA8930F-BFDF-47EB-9FB0-9CEBF78D2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71007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1233AB-6208-42CC-8B15-79F597F5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CE78A14-A6AB-44FA-8B4D-1F1F91F9FC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8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593B5C1-13CB-4CEA-8224-00C9B10A54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427298B-C526-4A28-8C03-C6C474A63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0EEB186-FF6A-4F93-AD20-92E0EF568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94D80CA-83C1-45D4-9546-CB1A23AB1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3441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9D488C-5EB6-4172-AA06-640DB8DBB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2FD1EAE-3F65-4E1D-AB65-D9D8F4CDD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7F718A-8574-47A2-AA8C-61976E1C1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4AEB117-3B8F-44F6-81C6-2953193E1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6A104A1-48F1-4545-856B-25509FFE9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55434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CF899B5-31E2-4B75-9D34-5190557744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63CE716-78C7-455A-A9BD-EBEF3B1B25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82EFCC-AEE0-4C12-8924-6281F9B94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956E07-17A8-4FC4-9F59-014FCD17F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DE3966-9FD6-47FA-900B-CCBFD6B5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49418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239A60-088A-4C5E-AB7D-54C64EA0C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374FCDA-98DF-4DA6-8C79-3775F1722F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36D6B58-0C59-45D9-834C-3F14B1DA8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3260F18-5EB8-4D95-A6D8-CEB9ABE30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8D7E42-3886-45C5-96DA-C37392486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974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7FD54F-7160-44B1-938F-E708D2267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1ACC705-2925-4454-9885-56F2C9566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1C68DB-AE04-4A2E-A875-57E493943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BF8C635-B9F2-4D57-9ED0-8513C33A0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9A76C8-3701-4C5F-B2BF-1249F0ACF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343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91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91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84A85-6DC5-43E0-A4CE-735433F227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700866"/>
      </p:ext>
    </p:extLst>
  </p:cSld>
  <p:clrMapOvr>
    <a:masterClrMapping/>
  </p:clrMapOvr>
  <p:transition spd="med"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42EB7E-0439-4059-BF4A-76D95BD63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9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3088AC3-F300-4954-AF72-E98FF9CE0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2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3372115-E1EA-41A2-A338-A768FBC9C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5ADE651-D9F2-43E7-9503-8482F4E02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C94107D-070D-4C3F-BC44-C58EE743A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5556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0293B5-0562-4654-9A7D-0E8ADFB18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D070767-94A1-477D-93AA-207E591FF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1422E49-EBE1-40FE-8A34-9DACD1F65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A982AB5-B80B-446A-9D04-209DD4167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52B453B-B023-47CA-BA28-2591831E8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98C3349-8DC4-40BE-B0D5-CF494516F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8618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E8F233-4B19-4254-9ED5-8AF2D61FF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954EE24-8A5F-4365-84CD-64C88F5BF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CFD5D4D-CE74-41A1-BA04-114462881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8726DF2-5ED7-4183-8908-2C9720057A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4B57177-319D-48BE-B47A-91FC3338CE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73DE394-1249-4EE5-BEBC-A7D2829CD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3D4AFC4-4563-4D5C-BABE-343D391BC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8B61149-ADE4-462A-813E-73FAAEAFB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07101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4376E3-AC3B-4C4A-A01A-F7989745F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D7EDFF0-65DB-4C5C-B703-416583F53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6AB9903-B033-4BBA-8B70-1958F6470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6476436-5B4E-4FAF-8FE4-B41251D92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62511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6982D6A-5AC3-42AE-A4A5-51D79A1E4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0AF88BD-8E7B-426F-871A-567FC55BC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474C3D9-5240-45C7-AB9F-54404C9B8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33930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5D85D6-7F74-4A85-8BDA-68A95EE70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F77ED90-D4BE-4BB3-B151-42BF9C88B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8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1021D8D-5D2E-4E54-BDBC-E6706070A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4322E61-9639-4D4F-98D2-7B6DB9D8A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AF12FEF-6055-4CD0-8CB1-447A96F1A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DA8930F-BFDF-47EB-9FB0-9CEBF78D2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71521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1233AB-6208-42CC-8B15-79F597F5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CE78A14-A6AB-44FA-8B4D-1F1F91F9FC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8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593B5C1-13CB-4CEA-8224-00C9B10A54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427298B-C526-4A28-8C03-C6C474A63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0EEB186-FF6A-4F93-AD20-92E0EF568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94D80CA-83C1-45D4-9546-CB1A23AB1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4570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9D488C-5EB6-4172-AA06-640DB8DBB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2FD1EAE-3F65-4E1D-AB65-D9D8F4CDD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7F718A-8574-47A2-AA8C-61976E1C1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4AEB117-3B8F-44F6-81C6-2953193E1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6A104A1-48F1-4545-856B-25509FFE9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76265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CF899B5-31E2-4B75-9D34-5190557744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63CE716-78C7-455A-A9BD-EBEF3B1B25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82EFCC-AEE0-4C12-8924-6281F9B94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956E07-17A8-4FC4-9F59-014FCD17F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DE3966-9FD6-47FA-900B-CCBFD6B5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36696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239A60-088A-4C5E-AB7D-54C64EA0C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374FCDA-98DF-4DA6-8C79-3775F1722F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36D6B58-0C59-45D9-834C-3F14B1DA8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3260F18-5EB8-4D95-A6D8-CEB9ABE30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8D7E42-3886-45C5-96DA-C37392486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431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865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61C0D-906B-4992-B88C-81BACAD25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432068"/>
      </p:ext>
    </p:extLst>
  </p:cSld>
  <p:clrMapOvr>
    <a:masterClrMapping/>
  </p:clrMapOvr>
  <p:transition spd="med">
    <p:wipe dir="r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7FD54F-7160-44B1-938F-E708D2267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1ACC705-2925-4454-9885-56F2C9566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1C68DB-AE04-4A2E-A875-57E493943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BF8C635-B9F2-4D57-9ED0-8513C33A0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9A76C8-3701-4C5F-B2BF-1249F0ACF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7559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42EB7E-0439-4059-BF4A-76D95BD63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9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3088AC3-F300-4954-AF72-E98FF9CE0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2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3372115-E1EA-41A2-A338-A768FBC9C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5ADE651-D9F2-43E7-9503-8482F4E02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C94107D-070D-4C3F-BC44-C58EE743A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2159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0293B5-0562-4654-9A7D-0E8ADFB18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D070767-94A1-477D-93AA-207E591FF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1422E49-EBE1-40FE-8A34-9DACD1F65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A982AB5-B80B-446A-9D04-209DD4167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52B453B-B023-47CA-BA28-2591831E8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98C3349-8DC4-40BE-B0D5-CF494516F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5503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E8F233-4B19-4254-9ED5-8AF2D61FF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954EE24-8A5F-4365-84CD-64C88F5BF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CFD5D4D-CE74-41A1-BA04-114462881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8726DF2-5ED7-4183-8908-2C9720057A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4B57177-319D-48BE-B47A-91FC3338CE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73DE394-1249-4EE5-BEBC-A7D2829CD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3D4AFC4-4563-4D5C-BABE-343D391BC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8B61149-ADE4-462A-813E-73FAAEAFB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44064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4376E3-AC3B-4C4A-A01A-F7989745F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D7EDFF0-65DB-4C5C-B703-416583F53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6AB9903-B033-4BBA-8B70-1958F6470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6476436-5B4E-4FAF-8FE4-B41251D92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63185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6982D6A-5AC3-42AE-A4A5-51D79A1E4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0AF88BD-8E7B-426F-871A-567FC55BC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474C3D9-5240-45C7-AB9F-54404C9B8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36219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5D85D6-7F74-4A85-8BDA-68A95EE70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F77ED90-D4BE-4BB3-B151-42BF9C88B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8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1021D8D-5D2E-4E54-BDBC-E6706070A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4322E61-9639-4D4F-98D2-7B6DB9D8A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AF12FEF-6055-4CD0-8CB1-447A96F1A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DA8930F-BFDF-47EB-9FB0-9CEBF78D2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13169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1233AB-6208-42CC-8B15-79F597F5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CE78A14-A6AB-44FA-8B4D-1F1F91F9FC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8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593B5C1-13CB-4CEA-8224-00C9B10A54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427298B-C526-4A28-8C03-C6C474A63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0EEB186-FF6A-4F93-AD20-92E0EF568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94D80CA-83C1-45D4-9546-CB1A23AB1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98886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9D488C-5EB6-4172-AA06-640DB8DBB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2FD1EAE-3F65-4E1D-AB65-D9D8F4CDD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7F718A-8574-47A2-AA8C-61976E1C1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4AEB117-3B8F-44F6-81C6-2953193E1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6A104A1-48F1-4545-856B-25509FFE9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31727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CF899B5-31E2-4B75-9D34-5190557744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63CE716-78C7-455A-A9BD-EBEF3B1B25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82EFCC-AEE0-4C12-8924-6281F9B94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956E07-17A8-4FC4-9F59-014FCD17F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DE3966-9FD6-47FA-900B-CCBFD6B5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924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865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865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0B8CB-56C6-4D58-839A-A2F5F51272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416189"/>
      </p:ext>
    </p:extLst>
  </p:cSld>
  <p:clrMapOvr>
    <a:masterClrMapping/>
  </p:clrMapOvr>
  <p:transition spd="med"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95632-4383-41C7-BD39-943B593E2F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19788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77B51-4C16-411D-83B7-6C85F7388F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55329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F87F8-A35F-4FD6-B96E-EFB71913F4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52134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73731-CAA1-4FAD-9CBB-0443FE766A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06272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8E548-8C54-4A47-B349-C62632DA99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55385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A1A03-2299-4D2B-9161-EE05FCF839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04309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AA152-0BEB-4595-ABBE-F57497C0CF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42973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F9C46-09D8-4FEC-842D-4B4AD43EB7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5256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0A573-5058-4C33-92F0-4DD9BD30E8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0653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C5A85-49CB-465A-AF49-8526E16FB1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042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8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61541-B018-42F5-98C2-75D1F91B42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27596"/>
      </p:ext>
    </p:extLst>
  </p:cSld>
  <p:clrMapOvr>
    <a:masterClrMapping/>
  </p:clrMapOvr>
  <p:transition spd="med"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CA451-AE07-4B19-82FD-3C127EC292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0922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627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407C5-6F2F-48B8-8313-B2AD03D6DE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64550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627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627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3453B-4DFE-48E8-93D4-2B82E91344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49558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863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61C0D-906B-4992-B88C-81BACAD25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871387"/>
      </p:ext>
    </p:extLst>
  </p:cSld>
  <p:clrMapOvr>
    <a:masterClrMapping/>
  </p:clrMapOvr>
  <p:transition spd="med">
    <p:wipe dir="r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17279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62310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210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34862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09168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895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A3A2C-445E-4099-8F7C-FC2E8A7114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38982"/>
      </p:ext>
    </p:extLst>
  </p:cSld>
  <p:clrMapOvr>
    <a:masterClrMapping/>
  </p:clrMapOvr>
  <p:transition spd="med"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70910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64267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43243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6262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30200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77700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52635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14743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68173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658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6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54187-29E9-4628-A79E-DD1EA2D864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738089"/>
      </p:ext>
    </p:extLst>
  </p:cSld>
  <p:clrMapOvr>
    <a:masterClrMapping/>
  </p:clrMapOvr>
  <p:transition spd="med">
    <p:wipe dir="r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00049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64064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16687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26817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83850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2980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1684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2994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17429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273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CA134-3602-4855-B033-EAAF02D1B5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521062"/>
      </p:ext>
    </p:extLst>
  </p:cSld>
  <p:clrMapOvr>
    <a:masterClrMapping/>
  </p:clrMapOvr>
  <p:transition spd="med">
    <p:wipe dir="r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97351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45873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40658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4757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43053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34596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24566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6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53ACD-4D61-4551-A9B1-BE939C8AA2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6D58F-0B94-4A32-8417-DED1F73E94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36275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E39FF-21C2-40D1-83DB-FFC646771A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28013-2579-436F-8C84-F626920DBF2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88085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3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75B68-A0EF-43E8-BA96-3365B5463B1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351A9-C05D-436B-B0E5-296498CC36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543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4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4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0ACB7-5EC0-4259-A2DE-6719C6BA90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991527"/>
      </p:ext>
    </p:extLst>
  </p:cSld>
  <p:clrMapOvr>
    <a:masterClrMapping/>
  </p:clrMapOvr>
  <p:transition spd="med">
    <p:wipe dir="r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C3F02-5C6A-40FA-99DB-D1795E5CA0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1588C-62E0-4008-9EBF-27D21F06AB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3701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5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5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38ABC-4DF6-4577-A08C-7CF7BC82E4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0F3A1-71C2-4088-8AC1-904416FEAA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37839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387B2-3E71-4DC1-9380-E8C04F6B46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0AA3C-A884-4549-949D-3E509B6AF3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9541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F9490-3CD5-4096-9B5B-BFD7F78582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8E804-A733-476D-A77F-0D280B527E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51288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8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397BA-192A-44A6-81A2-567B667E7E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CC767-B7DE-49B7-B1CD-BB56B0F5F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03106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1969C-9196-4318-AB52-D2B748F94DB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F28F4-BAFB-4576-8244-6EBD59D094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49553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116CA-0100-401D-AAE7-6DE9FD8345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B4076-CF3F-4B65-A0CE-18692EAFE0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09435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7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7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0EF57-FEBF-439A-97FA-9C6DC111C3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38CD4-34FE-4440-945B-6C1018D04C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886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22918-2B34-4DF4-B085-E26437503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763117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A3A2C-445E-4099-8F7C-FC2E8A7114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56398"/>
      </p:ext>
    </p:extLst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E8BFC-2978-4DFB-8714-1CE1B3F787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674827"/>
      </p:ext>
    </p:extLst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1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EC0E0-515B-49D7-BA70-20B538B9DC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028496"/>
      </p:ext>
    </p:extLst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DBCCD-8A4A-44AA-BEF4-F70F0D8C6F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043845"/>
      </p:ext>
    </p:extLst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6E385-5B0E-44A8-9B6A-C8F9490FB3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759026"/>
      </p:ext>
    </p:extLst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9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9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84A85-6DC5-43E0-A4CE-735433F227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516939"/>
      </p:ext>
    </p:extLst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84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61C0D-906B-4992-B88C-81BACAD25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866051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84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84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0B8CB-56C6-4D58-839A-A2F5F51272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970261"/>
      </p:ext>
    </p:extLst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5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6AC6B-4BBA-4F8F-9209-B1DD8DC22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445017"/>
      </p:ext>
    </p:extLst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DA68A-5D75-4644-9EF2-E096D25189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73044"/>
      </p:ext>
    </p:extLst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2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3EC08-17DE-464E-842F-D779B13A83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815393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7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54187-29E9-4628-A79E-DD1EA2D864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43572"/>
      </p:ext>
    </p:extLst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2D685-29C5-42FB-99E0-A0464A12C6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63719"/>
      </p:ext>
    </p:extLst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1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1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984D5-1786-4133-BC50-3BCD1EF046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5232"/>
      </p:ext>
    </p:extLst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F2818-5BDD-4A3E-9B6B-64E29DAB22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374889"/>
      </p:ext>
    </p:extLst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475F5-7856-4F82-B4D1-6145CE3F7C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41878"/>
      </p:ext>
    </p:extLst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7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210D9-C38F-4F65-95CF-1F0BAEA7A2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079076"/>
      </p:ext>
    </p:extLst>
  </p:cSld>
  <p:clrMapOvr>
    <a:masterClrMapping/>
  </p:clrMapOvr>
  <p:transition spd="med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40DB8-6DFC-44F5-8004-92225618F2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875272"/>
      </p:ext>
    </p:extLst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775E0-6DD6-41EB-9032-7335A7664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430477"/>
      </p:ext>
    </p:extLst>
  </p:cSld>
  <p:clrMapOvr>
    <a:masterClrMapping/>
  </p:clrMapOvr>
  <p:transition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6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6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2B89C-E4E9-4523-89F7-8D53268F32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715045"/>
      </p:ext>
    </p:extLst>
  </p:cSld>
  <p:clrMapOvr>
    <a:masterClrMapping/>
  </p:clrMapOvr>
  <p:transition spd="med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815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9A5CA-D1B9-4B6A-9301-29178014AC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686087"/>
      </p:ext>
    </p:extLst>
  </p:cSld>
  <p:clrMapOvr>
    <a:masterClrMapping/>
  </p:clrMapOvr>
  <p:transition spd="med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815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815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7AF54-4A33-45F5-9423-C3007C378B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88272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CA134-3602-4855-B033-EAAF02D1B5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786210"/>
      </p:ext>
    </p:extLst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69B8-7CF1-4F19-A794-D43A39B07187}" type="datetime10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4:31 CH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7DF0-CA11-413E-9739-DCB2671363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6355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98EC-9699-453B-AEA9-20E44D2B58BB}" type="datetime10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4:31 CH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7DF0-CA11-413E-9739-DCB2671363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3043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01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74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ADC3-BE2D-4A8B-B09A-AC16B5290E01}" type="datetime10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4:31 CH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7DF0-CA11-413E-9739-DCB2671363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6559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70F5-7129-4B0D-8AB8-C307CC33ABDF}" type="datetime10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4:31 CH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7DF0-CA11-413E-9739-DCB2671363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2152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5AF0-718D-4B4D-BA3E-5282B150DF95}" type="datetime10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4:31 CH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7DF0-CA11-413E-9739-DCB2671363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9168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BBF4-D5BE-4E22-A172-518671C3FA42}" type="datetime10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4:31 CH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7DF0-CA11-413E-9739-DCB2671363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2084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C14D8-E732-4A8F-8CCF-A8F499AC6475}" type="datetime10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4:31 CH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7DF0-CA11-413E-9739-DCB2671363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8418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70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9649-8A1F-4987-A4BF-A23BF377776C}" type="datetime10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4:31 CH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7DF0-CA11-413E-9739-DCB2671363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1116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70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1442-FEFE-4D92-8F64-85FBE0A0F98E}" type="datetime10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4:31 CH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7DF0-CA11-413E-9739-DCB2671363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0015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31C2-217A-4E0C-A9E0-7F1BCE2F3CE7}" type="datetime10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4:31 CH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7DF0-CA11-413E-9739-DCB2671363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4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5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5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0ACB7-5EC0-4259-A2DE-6719C6BA90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976985"/>
      </p:ext>
    </p:extLst>
  </p:cSld>
  <p:clrMapOvr>
    <a:masterClrMapping/>
  </p:clrMapOvr>
  <p:transition spd="med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1AA3-8BEC-4E8E-B2A5-BFCA80B2CE0E}" type="datetime10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4:31 CH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7DF0-CA11-413E-9739-DCB2671363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0313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3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53ACD-4D61-4551-A9B1-BE939C8AA2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6D58F-0B94-4A32-8417-DED1F73E94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7159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E39FF-21C2-40D1-83DB-FFC646771A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28013-2579-436F-8C84-F626920DBF2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1281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75B68-A0EF-43E8-BA96-3365B5463B1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351A9-C05D-436B-B0E5-296498CC36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5271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C3F02-5C6A-40FA-99DB-D1795E5CA0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1588C-62E0-4008-9EBF-27D21F06AB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5547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0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0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38ABC-4DF6-4577-A08C-7CF7BC82E4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0F3A1-71C2-4088-8AC1-904416FEAA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4103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387B2-3E71-4DC1-9380-E8C04F6B46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0AA3C-A884-4549-949D-3E509B6AF3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8144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F9490-3CD5-4096-9B5B-BFD7F78582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8E804-A733-476D-A77F-0D280B527E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6911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397BA-192A-44A6-81A2-567B667E7E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CC767-B7DE-49B7-B1CD-BB56B0F5F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2281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1969C-9196-4318-AB52-D2B748F94DB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F28F4-BAFB-4576-8244-6EBD59D094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57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22918-2B34-4DF4-B085-E26437503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303344"/>
      </p:ext>
    </p:extLst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116CA-0100-401D-AAE7-6DE9FD8345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B4076-CF3F-4B65-A0CE-18692EAFE0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601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4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4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0EF57-FEBF-439A-97FA-9C6DC111C3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38CD4-34FE-4440-945B-6C1018D04C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152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2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53ACD-4D61-4551-A9B1-BE939C8AA2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6D58F-0B94-4A32-8417-DED1F73E94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2671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E39FF-21C2-40D1-83DB-FFC646771A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28013-2579-436F-8C84-F626920DBF2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0940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9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75B68-A0EF-43E8-BA96-3365B5463B1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351A9-C05D-436B-B0E5-296498CC36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280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C3F02-5C6A-40FA-99DB-D1795E5CA0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1588C-62E0-4008-9EBF-27D21F06AB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004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9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9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38ABC-4DF6-4577-A08C-7CF7BC82E4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0F3A1-71C2-4088-8AC1-904416FEAA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111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387B2-3E71-4DC1-9380-E8C04F6B46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0AA3C-A884-4549-949D-3E509B6AF3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5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F9490-3CD5-4096-9B5B-BFD7F78582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8E804-A733-476D-A77F-0D280B527E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2615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4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397BA-192A-44A6-81A2-567B667E7E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CC767-B7DE-49B7-B1CD-BB56B0F5F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97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E8BFC-2978-4DFB-8714-1CE1B3F787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66160"/>
      </p:ext>
    </p:extLst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1969C-9196-4318-AB52-D2B748F94DB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F28F4-BAFB-4576-8244-6EBD59D094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9636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116CA-0100-401D-AAE7-6DE9FD8345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B4076-CF3F-4B65-A0CE-18692EAFE0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7091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3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3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0EF57-FEBF-439A-97FA-9C6DC111C3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38CD4-34FE-4440-945B-6C1018D04C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0888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0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53ACD-4D61-4551-A9B1-BE939C8AA2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6D58F-0B94-4A32-8417-DED1F73E94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6997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E39FF-21C2-40D1-83DB-FFC646771A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28013-2579-436F-8C84-F626920DBF2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1865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7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75B68-A0EF-43E8-BA96-3365B5463B1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351A9-C05D-436B-B0E5-296498CC36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3716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C3F02-5C6A-40FA-99DB-D1795E5CA0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1588C-62E0-4008-9EBF-27D21F06AB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757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8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8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38ABC-4DF6-4577-A08C-7CF7BC82E4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0F3A1-71C2-4088-8AC1-904416FEAA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7023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387B2-3E71-4DC1-9380-E8C04F6B46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0AA3C-A884-4549-949D-3E509B6AF3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8528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F9490-3CD5-4096-9B5B-BFD7F78582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8E804-A733-476D-A77F-0D280B527E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548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2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EC0E0-515B-49D7-BA70-20B538B9DC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520051"/>
      </p:ext>
    </p:extLst>
  </p:cSld>
  <p:clrMapOvr>
    <a:masterClrMapping/>
  </p:clrMapOvr>
  <p:transition spd="med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2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397BA-192A-44A6-81A2-567B667E7E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CC767-B7DE-49B7-B1CD-BB56B0F5F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8524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1969C-9196-4318-AB52-D2B748F94DB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F28F4-BAFB-4576-8244-6EBD59D094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4159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116CA-0100-401D-AAE7-6DE9FD8345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B4076-CF3F-4B65-A0CE-18692EAFE0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317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1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1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0EF57-FEBF-439A-97FA-9C6DC111C3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38CD4-34FE-4440-945B-6C1018D04C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0015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815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9A5CA-D1B9-4B6A-9301-29178014AC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847470"/>
      </p:ext>
    </p:extLst>
  </p:cSld>
  <p:clrMapOvr>
    <a:masterClrMapping/>
  </p:clrMapOvr>
  <p:transition spd="med"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8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53ACD-4D61-4551-A9B1-BE939C8AA2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6D58F-0B94-4A32-8417-DED1F73E94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8522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E39FF-21C2-40D1-83DB-FFC646771A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28013-2579-436F-8C84-F626920DBF2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4428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6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75B68-A0EF-43E8-BA96-3365B5463B1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351A9-C05D-436B-B0E5-296498CC36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474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C3F02-5C6A-40FA-99DB-D1795E5CA0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1588C-62E0-4008-9EBF-27D21F06AB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467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38ABC-4DF6-4577-A08C-7CF7BC82E4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0F3A1-71C2-4088-8AC1-904416FEAA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43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DBCCD-8A4A-44AA-BEF4-F70F0D8C6F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291367"/>
      </p:ext>
    </p:extLst>
  </p:cSld>
  <p:clrMapOvr>
    <a:masterClrMapping/>
  </p:clrMapOvr>
  <p:transition spd="med"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387B2-3E71-4DC1-9380-E8C04F6B46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0AA3C-A884-4549-949D-3E509B6AF3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2465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F9490-3CD5-4096-9B5B-BFD7F78582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8E804-A733-476D-A77F-0D280B527E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021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1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397BA-192A-44A6-81A2-567B667E7E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CC767-B7DE-49B7-B1CD-BB56B0F5F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9065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1969C-9196-4318-AB52-D2B748F94DB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F28F4-BAFB-4576-8244-6EBD59D094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9544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116CA-0100-401D-AAE7-6DE9FD8345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B4076-CF3F-4B65-A0CE-18692EAFE0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0701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9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9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0EF57-FEBF-439A-97FA-9C6DC111C3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38CD4-34FE-4440-945B-6C1018D04C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249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857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61C0D-906B-4992-B88C-81BACAD25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506225"/>
      </p:ext>
    </p:extLst>
  </p:cSld>
  <p:clrMapOvr>
    <a:masterClrMapping/>
  </p:clrMapOvr>
  <p:transition spd="med"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239A60-088A-4C5E-AB7D-54C64EA0C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374FCDA-98DF-4DA6-8C79-3775F1722F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36D6B58-0C59-45D9-834C-3F14B1DA8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3260F18-5EB8-4D95-A6D8-CEB9ABE30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8D7E42-3886-45C5-96DA-C37392486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1191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7FD54F-7160-44B1-938F-E708D2267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1ACC705-2925-4454-9885-56F2C9566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1C68DB-AE04-4A2E-A875-57E493943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BF8C635-B9F2-4D57-9ED0-8513C33A0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9A76C8-3701-4C5F-B2BF-1249F0ACF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32043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42EB7E-0439-4059-BF4A-76D95BD63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9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3088AC3-F300-4954-AF72-E98FF9CE0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2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3372115-E1EA-41A2-A338-A768FBC9C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5ADE651-D9F2-43E7-9503-8482F4E02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C94107D-070D-4C3F-BC44-C58EE743A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204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slideLayout" Target="../slideLayouts/slideLayout14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8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22B348-E3A6-4244-BABD-43C99728958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66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 spd="med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8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167729C-F702-47CF-9A6A-BEA9B2587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7140D62-90AF-4916-99DB-F207CE4F8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C93C64-965C-4928-BC37-97B9E66F11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3BDED19-BA0B-4866-9E61-27BD404084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DAD8AF0-BCE6-40F2-B9A3-FA01FEA07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99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8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167729C-F702-47CF-9A6A-BEA9B2587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7140D62-90AF-4916-99DB-F207CE4F8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C93C64-965C-4928-BC37-97B9E66F11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3BDED19-BA0B-4866-9E61-27BD404084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DAD8AF0-BCE6-40F2-B9A3-FA01FEA07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24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8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ED2002-41A8-4288-A921-589400AB255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906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16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8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271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8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1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8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0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8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8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6EF5A6-16E2-4374-99EC-F995E80129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8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8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E63BAC-2997-4D16-A788-6E8FE9C7E6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58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8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22B348-E3A6-4244-BABD-43C99728958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3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ransition spd="med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8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AB1F93-2362-433F-B6D6-D4E2729E9A9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976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</p:sldLayoutIdLst>
  <p:transition spd="med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8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6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F5F24-A2EA-4AB8-A665-D50CB083821F}" type="datetime10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4:31 CH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6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6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B7DF0-CA11-413E-9739-DCB2671363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0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8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6EF5A6-16E2-4374-99EC-F995E80129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E63BAC-2997-4D16-A788-6E8FE9C7E6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92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8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6EF5A6-16E2-4374-99EC-F995E80129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4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E63BAC-2997-4D16-A788-6E8FE9C7E6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0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8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2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6EF5A6-16E2-4374-99EC-F995E80129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2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2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E63BAC-2997-4D16-A788-6E8FE9C7E6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57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416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8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6EF5A6-16E2-4374-99EC-F995E80129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1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E63BAC-2997-4D16-A788-6E8FE9C7E6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5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41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8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167729C-F702-47CF-9A6A-BEA9B2587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7140D62-90AF-4916-99DB-F207CE4F8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C93C64-965C-4928-BC37-97B9E66F11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3BDED19-BA0B-4866-9E61-27BD404084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DAD8AF0-BCE6-40F2-B9A3-FA01FEA07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86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4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48.bin"/><Relationship Id="rId18" Type="http://schemas.openxmlformats.org/officeDocument/2006/relationships/image" Target="../media/image51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48.wmf"/><Relationship Id="rId17" Type="http://schemas.openxmlformats.org/officeDocument/2006/relationships/oleObject" Target="../embeddings/oleObject50.bin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50.wmf"/><Relationship Id="rId20" Type="http://schemas.openxmlformats.org/officeDocument/2006/relationships/image" Target="../media/image52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49.bin"/><Relationship Id="rId10" Type="http://schemas.openxmlformats.org/officeDocument/2006/relationships/image" Target="../media/image47.wmf"/><Relationship Id="rId19" Type="http://schemas.openxmlformats.org/officeDocument/2006/relationships/oleObject" Target="../embeddings/oleObject51.bin"/><Relationship Id="rId4" Type="http://schemas.openxmlformats.org/officeDocument/2006/relationships/image" Target="../media/image44.w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4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oleObject" Target="../embeddings/oleObject57.bin"/><Relationship Id="rId18" Type="http://schemas.openxmlformats.org/officeDocument/2006/relationships/image" Target="../media/image60.wmf"/><Relationship Id="rId26" Type="http://schemas.openxmlformats.org/officeDocument/2006/relationships/image" Target="../media/image64.wmf"/><Relationship Id="rId3" Type="http://schemas.openxmlformats.org/officeDocument/2006/relationships/oleObject" Target="../embeddings/oleObject52.bin"/><Relationship Id="rId21" Type="http://schemas.openxmlformats.org/officeDocument/2006/relationships/oleObject" Target="../embeddings/oleObject61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57.wmf"/><Relationship Id="rId17" Type="http://schemas.openxmlformats.org/officeDocument/2006/relationships/oleObject" Target="../embeddings/oleObject59.bin"/><Relationship Id="rId25" Type="http://schemas.openxmlformats.org/officeDocument/2006/relationships/oleObject" Target="../embeddings/oleObject63.bin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59.wmf"/><Relationship Id="rId20" Type="http://schemas.openxmlformats.org/officeDocument/2006/relationships/image" Target="../media/image61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56.bin"/><Relationship Id="rId24" Type="http://schemas.openxmlformats.org/officeDocument/2006/relationships/image" Target="../media/image63.wmf"/><Relationship Id="rId5" Type="http://schemas.openxmlformats.org/officeDocument/2006/relationships/oleObject" Target="../embeddings/oleObject53.bin"/><Relationship Id="rId15" Type="http://schemas.openxmlformats.org/officeDocument/2006/relationships/oleObject" Target="../embeddings/oleObject58.bin"/><Relationship Id="rId23" Type="http://schemas.openxmlformats.org/officeDocument/2006/relationships/oleObject" Target="../embeddings/oleObject62.bin"/><Relationship Id="rId10" Type="http://schemas.openxmlformats.org/officeDocument/2006/relationships/image" Target="../media/image56.wmf"/><Relationship Id="rId19" Type="http://schemas.openxmlformats.org/officeDocument/2006/relationships/oleObject" Target="../embeddings/oleObject60.bin"/><Relationship Id="rId4" Type="http://schemas.openxmlformats.org/officeDocument/2006/relationships/image" Target="../media/image53.wmf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58.wmf"/><Relationship Id="rId22" Type="http://schemas.openxmlformats.org/officeDocument/2006/relationships/image" Target="../media/image6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83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7" Type="http://schemas.openxmlformats.org/officeDocument/2006/relationships/image" Target="../media/image75.wmf"/><Relationship Id="rId2" Type="http://schemas.openxmlformats.org/officeDocument/2006/relationships/slideLayout" Target="../slideLayouts/slideLayout11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74.wmf"/><Relationship Id="rId4" Type="http://schemas.openxmlformats.org/officeDocument/2006/relationships/oleObject" Target="../embeddings/oleObject6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slideLayout" Target="../slideLayouts/slideLayout11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77.wmf"/><Relationship Id="rId4" Type="http://schemas.openxmlformats.org/officeDocument/2006/relationships/oleObject" Target="../embeddings/oleObject66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7" Type="http://schemas.openxmlformats.org/officeDocument/2006/relationships/image" Target="../media/image81.wmf"/><Relationship Id="rId2" Type="http://schemas.openxmlformats.org/officeDocument/2006/relationships/slideLayout" Target="../slideLayouts/slideLayout11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8.bin"/><Relationship Id="rId5" Type="http://schemas.openxmlformats.org/officeDocument/2006/relationships/image" Target="../media/image80.wmf"/><Relationship Id="rId4" Type="http://schemas.openxmlformats.org/officeDocument/2006/relationships/oleObject" Target="../embeddings/oleObject67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7" Type="http://schemas.openxmlformats.org/officeDocument/2006/relationships/image" Target="../media/image84.wmf"/><Relationship Id="rId2" Type="http://schemas.openxmlformats.org/officeDocument/2006/relationships/slideLayout" Target="../slideLayouts/slideLayout11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70.bin"/><Relationship Id="rId5" Type="http://schemas.openxmlformats.org/officeDocument/2006/relationships/image" Target="../media/image83.wmf"/><Relationship Id="rId4" Type="http://schemas.openxmlformats.org/officeDocument/2006/relationships/oleObject" Target="../embeddings/oleObject6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7" Type="http://schemas.openxmlformats.org/officeDocument/2006/relationships/image" Target="../media/image86.wmf"/><Relationship Id="rId2" Type="http://schemas.openxmlformats.org/officeDocument/2006/relationships/slideLayout" Target="../slideLayouts/slideLayout114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72.bin"/><Relationship Id="rId5" Type="http://schemas.openxmlformats.org/officeDocument/2006/relationships/image" Target="../media/image85.wmf"/><Relationship Id="rId4" Type="http://schemas.openxmlformats.org/officeDocument/2006/relationships/oleObject" Target="../embeddings/oleObject7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114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76.jpeg"/><Relationship Id="rId4" Type="http://schemas.openxmlformats.org/officeDocument/2006/relationships/image" Target="../media/image8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7" Type="http://schemas.openxmlformats.org/officeDocument/2006/relationships/image" Target="../media/image89.wmf"/><Relationship Id="rId2" Type="http://schemas.openxmlformats.org/officeDocument/2006/relationships/slideLayout" Target="../slideLayouts/slideLayout114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5.bin"/><Relationship Id="rId5" Type="http://schemas.openxmlformats.org/officeDocument/2006/relationships/image" Target="../media/image76.jpeg"/><Relationship Id="rId4" Type="http://schemas.openxmlformats.org/officeDocument/2006/relationships/image" Target="../media/image88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13" Type="http://schemas.openxmlformats.org/officeDocument/2006/relationships/image" Target="../media/image94.wmf"/><Relationship Id="rId3" Type="http://schemas.openxmlformats.org/officeDocument/2006/relationships/oleObject" Target="../embeddings/oleObject76.bin"/><Relationship Id="rId7" Type="http://schemas.openxmlformats.org/officeDocument/2006/relationships/image" Target="../media/image76.jpeg"/><Relationship Id="rId12" Type="http://schemas.openxmlformats.org/officeDocument/2006/relationships/oleObject" Target="../embeddings/oleObject80.bin"/><Relationship Id="rId2" Type="http://schemas.openxmlformats.org/officeDocument/2006/relationships/slideLayout" Target="../slideLayouts/slideLayout11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1.wmf"/><Relationship Id="rId11" Type="http://schemas.openxmlformats.org/officeDocument/2006/relationships/image" Target="../media/image93.wmf"/><Relationship Id="rId5" Type="http://schemas.openxmlformats.org/officeDocument/2006/relationships/oleObject" Target="../embeddings/oleObject77.bin"/><Relationship Id="rId10" Type="http://schemas.openxmlformats.org/officeDocument/2006/relationships/oleObject" Target="../embeddings/oleObject79.bin"/><Relationship Id="rId4" Type="http://schemas.openxmlformats.org/officeDocument/2006/relationships/image" Target="../media/image90.wmf"/><Relationship Id="rId9" Type="http://schemas.openxmlformats.org/officeDocument/2006/relationships/image" Target="../media/image9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7" Type="http://schemas.openxmlformats.org/officeDocument/2006/relationships/image" Target="../media/image95.wmf"/><Relationship Id="rId2" Type="http://schemas.openxmlformats.org/officeDocument/2006/relationships/slideLayout" Target="../slideLayouts/slideLayout114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82.bin"/><Relationship Id="rId5" Type="http://schemas.openxmlformats.org/officeDocument/2006/relationships/image" Target="../media/image76.jpeg"/><Relationship Id="rId4" Type="http://schemas.openxmlformats.org/officeDocument/2006/relationships/image" Target="../media/image88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03.xml"/><Relationship Id="rId5" Type="http://schemas.openxmlformats.org/officeDocument/2006/relationships/image" Target="../media/image87.jpeg"/><Relationship Id="rId4" Type="http://schemas.openxmlformats.org/officeDocument/2006/relationships/image" Target="../media/image8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12" Type="http://schemas.openxmlformats.org/officeDocument/2006/relationships/image" Target="../media/image101.wmf"/><Relationship Id="rId2" Type="http://schemas.openxmlformats.org/officeDocument/2006/relationships/slideLayout" Target="../slideLayouts/slideLayout8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8.wmf"/><Relationship Id="rId11" Type="http://schemas.openxmlformats.org/officeDocument/2006/relationships/oleObject" Target="../embeddings/oleObject87.bin"/><Relationship Id="rId5" Type="http://schemas.openxmlformats.org/officeDocument/2006/relationships/oleObject" Target="../embeddings/oleObject84.bin"/><Relationship Id="rId10" Type="http://schemas.openxmlformats.org/officeDocument/2006/relationships/image" Target="../media/image100.wmf"/><Relationship Id="rId4" Type="http://schemas.openxmlformats.org/officeDocument/2006/relationships/image" Target="../media/image97.wmf"/><Relationship Id="rId9" Type="http://schemas.openxmlformats.org/officeDocument/2006/relationships/oleObject" Target="../embeddings/oleObject86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13" Type="http://schemas.openxmlformats.org/officeDocument/2006/relationships/oleObject" Target="../embeddings/oleObject93.bin"/><Relationship Id="rId3" Type="http://schemas.openxmlformats.org/officeDocument/2006/relationships/oleObject" Target="../embeddings/oleObject88.bin"/><Relationship Id="rId7" Type="http://schemas.openxmlformats.org/officeDocument/2006/relationships/oleObject" Target="../embeddings/oleObject90.bin"/><Relationship Id="rId12" Type="http://schemas.openxmlformats.org/officeDocument/2006/relationships/image" Target="../media/image102.wmf"/><Relationship Id="rId2" Type="http://schemas.openxmlformats.org/officeDocument/2006/relationships/slideLayout" Target="../slideLayouts/slideLayout84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8.wmf"/><Relationship Id="rId11" Type="http://schemas.openxmlformats.org/officeDocument/2006/relationships/oleObject" Target="../embeddings/oleObject92.bin"/><Relationship Id="rId5" Type="http://schemas.openxmlformats.org/officeDocument/2006/relationships/oleObject" Target="../embeddings/oleObject89.bin"/><Relationship Id="rId10" Type="http://schemas.openxmlformats.org/officeDocument/2006/relationships/image" Target="../media/image100.wmf"/><Relationship Id="rId4" Type="http://schemas.openxmlformats.org/officeDocument/2006/relationships/image" Target="../media/image97.wmf"/><Relationship Id="rId9" Type="http://schemas.openxmlformats.org/officeDocument/2006/relationships/oleObject" Target="../embeddings/oleObject91.bin"/><Relationship Id="rId14" Type="http://schemas.openxmlformats.org/officeDocument/2006/relationships/image" Target="../media/image101.wmf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99.bin"/><Relationship Id="rId18" Type="http://schemas.openxmlformats.org/officeDocument/2006/relationships/image" Target="../media/image110.wmf"/><Relationship Id="rId26" Type="http://schemas.openxmlformats.org/officeDocument/2006/relationships/image" Target="../media/image114.wmf"/><Relationship Id="rId39" Type="http://schemas.openxmlformats.org/officeDocument/2006/relationships/oleObject" Target="../embeddings/oleObject112.bin"/><Relationship Id="rId3" Type="http://schemas.openxmlformats.org/officeDocument/2006/relationships/oleObject" Target="../embeddings/oleObject94.bin"/><Relationship Id="rId21" Type="http://schemas.openxmlformats.org/officeDocument/2006/relationships/oleObject" Target="../embeddings/oleObject103.bin"/><Relationship Id="rId34" Type="http://schemas.openxmlformats.org/officeDocument/2006/relationships/image" Target="../media/image118.wmf"/><Relationship Id="rId42" Type="http://schemas.openxmlformats.org/officeDocument/2006/relationships/oleObject" Target="../embeddings/oleObject114.bin"/><Relationship Id="rId47" Type="http://schemas.openxmlformats.org/officeDocument/2006/relationships/image" Target="../media/image124.wmf"/><Relationship Id="rId50" Type="http://schemas.openxmlformats.org/officeDocument/2006/relationships/oleObject" Target="../embeddings/oleObject118.bin"/><Relationship Id="rId7" Type="http://schemas.openxmlformats.org/officeDocument/2006/relationships/oleObject" Target="../embeddings/oleObject96.bin"/><Relationship Id="rId12" Type="http://schemas.openxmlformats.org/officeDocument/2006/relationships/image" Target="../media/image107.wmf"/><Relationship Id="rId17" Type="http://schemas.openxmlformats.org/officeDocument/2006/relationships/oleObject" Target="../embeddings/oleObject101.bin"/><Relationship Id="rId25" Type="http://schemas.openxmlformats.org/officeDocument/2006/relationships/oleObject" Target="../embeddings/oleObject105.bin"/><Relationship Id="rId33" Type="http://schemas.openxmlformats.org/officeDocument/2006/relationships/oleObject" Target="../embeddings/oleObject109.bin"/><Relationship Id="rId38" Type="http://schemas.openxmlformats.org/officeDocument/2006/relationships/image" Target="../media/image120.wmf"/><Relationship Id="rId46" Type="http://schemas.openxmlformats.org/officeDocument/2006/relationships/oleObject" Target="../embeddings/oleObject116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09.wmf"/><Relationship Id="rId20" Type="http://schemas.openxmlformats.org/officeDocument/2006/relationships/image" Target="../media/image111.wmf"/><Relationship Id="rId29" Type="http://schemas.openxmlformats.org/officeDocument/2006/relationships/oleObject" Target="../embeddings/oleObject107.bin"/><Relationship Id="rId41" Type="http://schemas.openxmlformats.org/officeDocument/2006/relationships/image" Target="../media/image121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04.wmf"/><Relationship Id="rId11" Type="http://schemas.openxmlformats.org/officeDocument/2006/relationships/oleObject" Target="../embeddings/oleObject98.bin"/><Relationship Id="rId24" Type="http://schemas.openxmlformats.org/officeDocument/2006/relationships/image" Target="../media/image113.wmf"/><Relationship Id="rId32" Type="http://schemas.openxmlformats.org/officeDocument/2006/relationships/image" Target="../media/image117.wmf"/><Relationship Id="rId37" Type="http://schemas.openxmlformats.org/officeDocument/2006/relationships/oleObject" Target="../embeddings/oleObject111.bin"/><Relationship Id="rId40" Type="http://schemas.openxmlformats.org/officeDocument/2006/relationships/oleObject" Target="../embeddings/oleObject113.bin"/><Relationship Id="rId45" Type="http://schemas.openxmlformats.org/officeDocument/2006/relationships/image" Target="../media/image123.wmf"/><Relationship Id="rId53" Type="http://schemas.openxmlformats.org/officeDocument/2006/relationships/image" Target="../media/image127.wmf"/><Relationship Id="rId5" Type="http://schemas.openxmlformats.org/officeDocument/2006/relationships/oleObject" Target="../embeddings/oleObject95.bin"/><Relationship Id="rId15" Type="http://schemas.openxmlformats.org/officeDocument/2006/relationships/oleObject" Target="../embeddings/oleObject100.bin"/><Relationship Id="rId23" Type="http://schemas.openxmlformats.org/officeDocument/2006/relationships/oleObject" Target="../embeddings/oleObject104.bin"/><Relationship Id="rId28" Type="http://schemas.openxmlformats.org/officeDocument/2006/relationships/image" Target="../media/image115.wmf"/><Relationship Id="rId36" Type="http://schemas.openxmlformats.org/officeDocument/2006/relationships/image" Target="../media/image119.wmf"/><Relationship Id="rId49" Type="http://schemas.openxmlformats.org/officeDocument/2006/relationships/image" Target="../media/image125.wmf"/><Relationship Id="rId10" Type="http://schemas.openxmlformats.org/officeDocument/2006/relationships/image" Target="../media/image106.wmf"/><Relationship Id="rId19" Type="http://schemas.openxmlformats.org/officeDocument/2006/relationships/oleObject" Target="../embeddings/oleObject102.bin"/><Relationship Id="rId31" Type="http://schemas.openxmlformats.org/officeDocument/2006/relationships/oleObject" Target="../embeddings/oleObject108.bin"/><Relationship Id="rId44" Type="http://schemas.openxmlformats.org/officeDocument/2006/relationships/oleObject" Target="../embeddings/oleObject115.bin"/><Relationship Id="rId52" Type="http://schemas.openxmlformats.org/officeDocument/2006/relationships/oleObject" Target="../embeddings/oleObject119.bin"/><Relationship Id="rId4" Type="http://schemas.openxmlformats.org/officeDocument/2006/relationships/image" Target="../media/image103.wmf"/><Relationship Id="rId9" Type="http://schemas.openxmlformats.org/officeDocument/2006/relationships/oleObject" Target="../embeddings/oleObject97.bin"/><Relationship Id="rId14" Type="http://schemas.openxmlformats.org/officeDocument/2006/relationships/image" Target="../media/image108.wmf"/><Relationship Id="rId22" Type="http://schemas.openxmlformats.org/officeDocument/2006/relationships/image" Target="../media/image112.wmf"/><Relationship Id="rId27" Type="http://schemas.openxmlformats.org/officeDocument/2006/relationships/oleObject" Target="../embeddings/oleObject106.bin"/><Relationship Id="rId30" Type="http://schemas.openxmlformats.org/officeDocument/2006/relationships/image" Target="../media/image116.wmf"/><Relationship Id="rId35" Type="http://schemas.openxmlformats.org/officeDocument/2006/relationships/oleObject" Target="../embeddings/oleObject110.bin"/><Relationship Id="rId43" Type="http://schemas.openxmlformats.org/officeDocument/2006/relationships/image" Target="../media/image122.wmf"/><Relationship Id="rId48" Type="http://schemas.openxmlformats.org/officeDocument/2006/relationships/oleObject" Target="../embeddings/oleObject117.bin"/><Relationship Id="rId8" Type="http://schemas.openxmlformats.org/officeDocument/2006/relationships/image" Target="../media/image105.wmf"/><Relationship Id="rId51" Type="http://schemas.openxmlformats.org/officeDocument/2006/relationships/image" Target="../media/image126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wmf"/><Relationship Id="rId13" Type="http://schemas.openxmlformats.org/officeDocument/2006/relationships/oleObject" Target="../embeddings/oleObject126.bin"/><Relationship Id="rId18" Type="http://schemas.openxmlformats.org/officeDocument/2006/relationships/oleObject" Target="../embeddings/oleObject129.bin"/><Relationship Id="rId3" Type="http://schemas.openxmlformats.org/officeDocument/2006/relationships/oleObject" Target="../embeddings/oleObject120.bin"/><Relationship Id="rId7" Type="http://schemas.openxmlformats.org/officeDocument/2006/relationships/oleObject" Target="../embeddings/oleObject122.bin"/><Relationship Id="rId12" Type="http://schemas.openxmlformats.org/officeDocument/2006/relationships/oleObject" Target="../embeddings/oleObject125.bin"/><Relationship Id="rId17" Type="http://schemas.openxmlformats.org/officeDocument/2006/relationships/image" Target="../media/image126.wmf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128.bin"/><Relationship Id="rId20" Type="http://schemas.openxmlformats.org/officeDocument/2006/relationships/oleObject" Target="../embeddings/oleObject130.bin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23.wmf"/><Relationship Id="rId11" Type="http://schemas.openxmlformats.org/officeDocument/2006/relationships/oleObject" Target="../embeddings/oleObject124.bin"/><Relationship Id="rId5" Type="http://schemas.openxmlformats.org/officeDocument/2006/relationships/oleObject" Target="../embeddings/oleObject121.bin"/><Relationship Id="rId15" Type="http://schemas.openxmlformats.org/officeDocument/2006/relationships/image" Target="../media/image124.wmf"/><Relationship Id="rId10" Type="http://schemas.openxmlformats.org/officeDocument/2006/relationships/image" Target="../media/image127.wmf"/><Relationship Id="rId19" Type="http://schemas.openxmlformats.org/officeDocument/2006/relationships/image" Target="../media/image125.wmf"/><Relationship Id="rId4" Type="http://schemas.openxmlformats.org/officeDocument/2006/relationships/image" Target="../media/image122.wmf"/><Relationship Id="rId9" Type="http://schemas.openxmlformats.org/officeDocument/2006/relationships/oleObject" Target="../embeddings/oleObject123.bin"/><Relationship Id="rId14" Type="http://schemas.openxmlformats.org/officeDocument/2006/relationships/oleObject" Target="../embeddings/oleObject127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13" Type="http://schemas.openxmlformats.org/officeDocument/2006/relationships/oleObject" Target="../embeddings/oleObject136.bin"/><Relationship Id="rId18" Type="http://schemas.openxmlformats.org/officeDocument/2006/relationships/image" Target="../media/image136.wmf"/><Relationship Id="rId3" Type="http://schemas.openxmlformats.org/officeDocument/2006/relationships/oleObject" Target="../embeddings/oleObject131.bin"/><Relationship Id="rId7" Type="http://schemas.openxmlformats.org/officeDocument/2006/relationships/oleObject" Target="../embeddings/oleObject133.bin"/><Relationship Id="rId12" Type="http://schemas.openxmlformats.org/officeDocument/2006/relationships/image" Target="../media/image133.wmf"/><Relationship Id="rId17" Type="http://schemas.openxmlformats.org/officeDocument/2006/relationships/oleObject" Target="../embeddings/oleObject138.bin"/><Relationship Id="rId2" Type="http://schemas.openxmlformats.org/officeDocument/2006/relationships/slideLayout" Target="../slideLayouts/slideLayout91.xml"/><Relationship Id="rId16" Type="http://schemas.openxmlformats.org/officeDocument/2006/relationships/image" Target="../media/image135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30.wmf"/><Relationship Id="rId11" Type="http://schemas.openxmlformats.org/officeDocument/2006/relationships/oleObject" Target="../embeddings/oleObject135.bin"/><Relationship Id="rId5" Type="http://schemas.openxmlformats.org/officeDocument/2006/relationships/oleObject" Target="../embeddings/oleObject132.bin"/><Relationship Id="rId15" Type="http://schemas.openxmlformats.org/officeDocument/2006/relationships/oleObject" Target="../embeddings/oleObject137.bin"/><Relationship Id="rId10" Type="http://schemas.openxmlformats.org/officeDocument/2006/relationships/image" Target="../media/image132.wmf"/><Relationship Id="rId4" Type="http://schemas.openxmlformats.org/officeDocument/2006/relationships/image" Target="../media/image129.wmf"/><Relationship Id="rId9" Type="http://schemas.openxmlformats.org/officeDocument/2006/relationships/oleObject" Target="../embeddings/oleObject134.bin"/><Relationship Id="rId14" Type="http://schemas.openxmlformats.org/officeDocument/2006/relationships/image" Target="../media/image134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2.bin"/><Relationship Id="rId13" Type="http://schemas.openxmlformats.org/officeDocument/2006/relationships/image" Target="../media/image141.wmf"/><Relationship Id="rId3" Type="http://schemas.openxmlformats.org/officeDocument/2006/relationships/oleObject" Target="../embeddings/oleObject139.bin"/><Relationship Id="rId7" Type="http://schemas.openxmlformats.org/officeDocument/2006/relationships/oleObject" Target="../embeddings/oleObject141.bin"/><Relationship Id="rId12" Type="http://schemas.openxmlformats.org/officeDocument/2006/relationships/oleObject" Target="../embeddings/oleObject144.bin"/><Relationship Id="rId17" Type="http://schemas.openxmlformats.org/officeDocument/2006/relationships/image" Target="../media/image143.wmf"/><Relationship Id="rId2" Type="http://schemas.openxmlformats.org/officeDocument/2006/relationships/slideLayout" Target="../slideLayouts/slideLayout96.xml"/><Relationship Id="rId16" Type="http://schemas.openxmlformats.org/officeDocument/2006/relationships/oleObject" Target="../embeddings/oleObject146.bin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38.wmf"/><Relationship Id="rId11" Type="http://schemas.openxmlformats.org/officeDocument/2006/relationships/image" Target="../media/image140.wmf"/><Relationship Id="rId5" Type="http://schemas.openxmlformats.org/officeDocument/2006/relationships/oleObject" Target="../embeddings/oleObject140.bin"/><Relationship Id="rId15" Type="http://schemas.openxmlformats.org/officeDocument/2006/relationships/image" Target="../media/image142.wmf"/><Relationship Id="rId10" Type="http://schemas.openxmlformats.org/officeDocument/2006/relationships/oleObject" Target="../embeddings/oleObject143.bin"/><Relationship Id="rId4" Type="http://schemas.openxmlformats.org/officeDocument/2006/relationships/image" Target="../media/image137.wmf"/><Relationship Id="rId9" Type="http://schemas.openxmlformats.org/officeDocument/2006/relationships/image" Target="../media/image139.wmf"/><Relationship Id="rId14" Type="http://schemas.openxmlformats.org/officeDocument/2006/relationships/oleObject" Target="../embeddings/oleObject145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wmf"/><Relationship Id="rId13" Type="http://schemas.openxmlformats.org/officeDocument/2006/relationships/oleObject" Target="../embeddings/oleObject152.bin"/><Relationship Id="rId18" Type="http://schemas.openxmlformats.org/officeDocument/2006/relationships/image" Target="../media/image151.wmf"/><Relationship Id="rId3" Type="http://schemas.openxmlformats.org/officeDocument/2006/relationships/oleObject" Target="../embeddings/oleObject147.bin"/><Relationship Id="rId7" Type="http://schemas.openxmlformats.org/officeDocument/2006/relationships/oleObject" Target="../embeddings/oleObject149.bin"/><Relationship Id="rId12" Type="http://schemas.openxmlformats.org/officeDocument/2006/relationships/image" Target="../media/image148.wmf"/><Relationship Id="rId17" Type="http://schemas.openxmlformats.org/officeDocument/2006/relationships/oleObject" Target="../embeddings/oleObject154.bin"/><Relationship Id="rId2" Type="http://schemas.openxmlformats.org/officeDocument/2006/relationships/slideLayout" Target="../slideLayouts/slideLayout91.xml"/><Relationship Id="rId16" Type="http://schemas.openxmlformats.org/officeDocument/2006/relationships/image" Target="../media/image150.wmf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45.wmf"/><Relationship Id="rId11" Type="http://schemas.openxmlformats.org/officeDocument/2006/relationships/oleObject" Target="../embeddings/oleObject151.bin"/><Relationship Id="rId5" Type="http://schemas.openxmlformats.org/officeDocument/2006/relationships/oleObject" Target="../embeddings/oleObject148.bin"/><Relationship Id="rId15" Type="http://schemas.openxmlformats.org/officeDocument/2006/relationships/oleObject" Target="../embeddings/oleObject153.bin"/><Relationship Id="rId10" Type="http://schemas.openxmlformats.org/officeDocument/2006/relationships/image" Target="../media/image147.wmf"/><Relationship Id="rId4" Type="http://schemas.openxmlformats.org/officeDocument/2006/relationships/image" Target="../media/image144.wmf"/><Relationship Id="rId9" Type="http://schemas.openxmlformats.org/officeDocument/2006/relationships/oleObject" Target="../embeddings/oleObject150.bin"/><Relationship Id="rId14" Type="http://schemas.openxmlformats.org/officeDocument/2006/relationships/image" Target="../media/image149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14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21.wmf"/><Relationship Id="rId3" Type="http://schemas.openxmlformats.org/officeDocument/2006/relationships/oleObject" Target="../embeddings/oleObject13.bin"/><Relationship Id="rId21" Type="http://schemas.openxmlformats.org/officeDocument/2006/relationships/oleObject" Target="../embeddings/oleObject22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136.xml"/><Relationship Id="rId16" Type="http://schemas.openxmlformats.org/officeDocument/2006/relationships/image" Target="../media/image20.wmf"/><Relationship Id="rId20" Type="http://schemas.openxmlformats.org/officeDocument/2006/relationships/image" Target="../media/image22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7.bin"/><Relationship Id="rId24" Type="http://schemas.openxmlformats.org/officeDocument/2006/relationships/image" Target="../media/image24.wmf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23" Type="http://schemas.openxmlformats.org/officeDocument/2006/relationships/oleObject" Target="../embeddings/oleObject23.bin"/><Relationship Id="rId10" Type="http://schemas.openxmlformats.org/officeDocument/2006/relationships/image" Target="../media/image17.wmf"/><Relationship Id="rId19" Type="http://schemas.openxmlformats.org/officeDocument/2006/relationships/oleObject" Target="../embeddings/oleObject21.bin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19.wmf"/><Relationship Id="rId22" Type="http://schemas.openxmlformats.org/officeDocument/2006/relationships/image" Target="../media/image2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29.bin"/><Relationship Id="rId18" Type="http://schemas.openxmlformats.org/officeDocument/2006/relationships/image" Target="../media/image32.wmf"/><Relationship Id="rId26" Type="http://schemas.openxmlformats.org/officeDocument/2006/relationships/image" Target="../media/image36.wmf"/><Relationship Id="rId3" Type="http://schemas.openxmlformats.org/officeDocument/2006/relationships/oleObject" Target="../embeddings/oleObject24.bin"/><Relationship Id="rId21" Type="http://schemas.openxmlformats.org/officeDocument/2006/relationships/oleObject" Target="../embeddings/oleObject33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31.bin"/><Relationship Id="rId25" Type="http://schemas.openxmlformats.org/officeDocument/2006/relationships/oleObject" Target="../embeddings/oleObject35.bin"/><Relationship Id="rId2" Type="http://schemas.openxmlformats.org/officeDocument/2006/relationships/slideLayout" Target="../slideLayouts/slideLayout143.xml"/><Relationship Id="rId16" Type="http://schemas.openxmlformats.org/officeDocument/2006/relationships/image" Target="../media/image31.wmf"/><Relationship Id="rId20" Type="http://schemas.openxmlformats.org/officeDocument/2006/relationships/image" Target="../media/image33.wmf"/><Relationship Id="rId29" Type="http://schemas.openxmlformats.org/officeDocument/2006/relationships/oleObject" Target="../embeddings/oleObject37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8.bin"/><Relationship Id="rId24" Type="http://schemas.openxmlformats.org/officeDocument/2006/relationships/image" Target="../media/image35.wmf"/><Relationship Id="rId32" Type="http://schemas.openxmlformats.org/officeDocument/2006/relationships/image" Target="../media/image39.wmf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23" Type="http://schemas.openxmlformats.org/officeDocument/2006/relationships/oleObject" Target="../embeddings/oleObject34.bin"/><Relationship Id="rId28" Type="http://schemas.openxmlformats.org/officeDocument/2006/relationships/image" Target="../media/image37.wmf"/><Relationship Id="rId10" Type="http://schemas.openxmlformats.org/officeDocument/2006/relationships/image" Target="../media/image28.wmf"/><Relationship Id="rId19" Type="http://schemas.openxmlformats.org/officeDocument/2006/relationships/oleObject" Target="../embeddings/oleObject32.bin"/><Relationship Id="rId31" Type="http://schemas.openxmlformats.org/officeDocument/2006/relationships/oleObject" Target="../embeddings/oleObject38.bin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30.wmf"/><Relationship Id="rId22" Type="http://schemas.openxmlformats.org/officeDocument/2006/relationships/image" Target="../media/image34.wmf"/><Relationship Id="rId27" Type="http://schemas.openxmlformats.org/officeDocument/2006/relationships/oleObject" Target="../embeddings/oleObject36.bin"/><Relationship Id="rId30" Type="http://schemas.openxmlformats.org/officeDocument/2006/relationships/image" Target="../media/image3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2786" y="840226"/>
            <a:ext cx="67778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 GIÁO DỤC VÀ ĐÀO TẠO HÀ NỘI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239" y="1562650"/>
            <a:ext cx="1892913" cy="18929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3199" y="3623989"/>
            <a:ext cx="1077698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TRÌNH DẠY HỌC TRÊN TRUYỀN HÌNH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 TOÁN 6</a:t>
            </a:r>
          </a:p>
        </p:txBody>
      </p:sp>
    </p:spTree>
    <p:extLst>
      <p:ext uri="{BB962C8B-B14F-4D97-AF65-F5344CB8AC3E}">
        <p14:creationId xmlns:p14="http://schemas.microsoft.com/office/powerpoint/2010/main" val="301075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502465" y="2337667"/>
            <a:ext cx="9697654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a</a:t>
            </a: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) </a:t>
            </a:r>
            <a:r>
              <a:rPr lang="en-US" sz="2400" b="1" dirty="0" err="1">
                <a:solidFill>
                  <a:srgbClr val="FFFF00"/>
                </a:solidFill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cs typeface="Times New Roman" pitchFamily="18" charset="0"/>
              </a:rPr>
              <a:t>giao</a:t>
            </a: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cs typeface="Times New Roman" pitchFamily="18" charset="0"/>
              </a:rPr>
              <a:t>hoán</a:t>
            </a: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: </a:t>
            </a:r>
            <a:r>
              <a:rPr lang="en-US" sz="2400" b="1" i="1" dirty="0" err="1">
                <a:solidFill>
                  <a:schemeClr val="bg1"/>
                </a:solidFill>
                <a:cs typeface="Times New Roman" pitchFamily="18" charset="0"/>
              </a:rPr>
              <a:t>a.b</a:t>
            </a:r>
            <a:r>
              <a:rPr lang="en-US" sz="2400" b="1" i="1" dirty="0">
                <a:solidFill>
                  <a:schemeClr val="bg1"/>
                </a:solidFill>
                <a:cs typeface="Times New Roman" pitchFamily="18" charset="0"/>
              </a:rPr>
              <a:t> = </a:t>
            </a:r>
            <a:r>
              <a:rPr lang="en-US" sz="2400" b="1" i="1" dirty="0" err="1">
                <a:solidFill>
                  <a:schemeClr val="bg1"/>
                </a:solidFill>
                <a:cs typeface="Times New Roman" pitchFamily="18" charset="0"/>
              </a:rPr>
              <a:t>b.a</a:t>
            </a:r>
            <a:endParaRPr lang="en-US" sz="2400" b="1" i="1" dirty="0">
              <a:solidFill>
                <a:schemeClr val="bg1"/>
              </a:solidFill>
              <a:cs typeface="Times New Roman" pitchFamily="18" charset="0"/>
            </a:endParaRPr>
          </a:p>
          <a:p>
            <a:pPr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b) </a:t>
            </a:r>
            <a:r>
              <a:rPr lang="en-US" sz="2400" b="1" dirty="0" err="1">
                <a:solidFill>
                  <a:srgbClr val="FFFF00"/>
                </a:solidFill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cs typeface="Times New Roman" pitchFamily="18" charset="0"/>
              </a:rPr>
              <a:t>hợp</a:t>
            </a: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:  </a:t>
            </a:r>
            <a:r>
              <a:rPr lang="en-US" sz="2400" b="1" i="1" dirty="0">
                <a:solidFill>
                  <a:schemeClr val="bg1"/>
                </a:solidFill>
                <a:cs typeface="Times New Roman" pitchFamily="18" charset="0"/>
              </a:rPr>
              <a:t>(</a:t>
            </a:r>
            <a:r>
              <a:rPr lang="en-US" sz="2400" b="1" i="1" dirty="0" err="1">
                <a:solidFill>
                  <a:schemeClr val="bg1"/>
                </a:solidFill>
                <a:cs typeface="Times New Roman" pitchFamily="18" charset="0"/>
              </a:rPr>
              <a:t>a.b</a:t>
            </a:r>
            <a:r>
              <a:rPr lang="en-US" sz="2400" b="1" i="1" dirty="0">
                <a:solidFill>
                  <a:schemeClr val="bg1"/>
                </a:solidFill>
                <a:cs typeface="Times New Roman" pitchFamily="18" charset="0"/>
              </a:rPr>
              <a:t>).c = a.(</a:t>
            </a:r>
            <a:r>
              <a:rPr lang="en-US" sz="2400" b="1" i="1" dirty="0" err="1">
                <a:solidFill>
                  <a:schemeClr val="bg1"/>
                </a:solidFill>
                <a:cs typeface="Times New Roman" pitchFamily="18" charset="0"/>
              </a:rPr>
              <a:t>b.c</a:t>
            </a:r>
            <a:r>
              <a:rPr lang="en-US" sz="2400" b="1" i="1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c) </a:t>
            </a:r>
            <a:r>
              <a:rPr lang="en-US" sz="2400" b="1" dirty="0" err="1" smtClean="0">
                <a:solidFill>
                  <a:srgbClr val="FFFF00"/>
                </a:solidFill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cs typeface="Times New Roman" pitchFamily="18" charset="0"/>
              </a:rPr>
              <a:t>chất</a:t>
            </a: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cs typeface="Times New Roman" pitchFamily="18" charset="0"/>
              </a:rPr>
              <a:t>nhân</a:t>
            </a: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 1: </a:t>
            </a:r>
            <a:r>
              <a:rPr lang="en-US" sz="2400" b="1" i="1" dirty="0">
                <a:solidFill>
                  <a:schemeClr val="bg1"/>
                </a:solidFill>
                <a:cs typeface="Times New Roman" pitchFamily="18" charset="0"/>
              </a:rPr>
              <a:t>a.1 = 1.a = a</a:t>
            </a:r>
          </a:p>
          <a:p>
            <a:pPr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d) </a:t>
            </a:r>
            <a:r>
              <a:rPr lang="en-US" sz="2400" b="1" dirty="0" err="1" smtClean="0">
                <a:solidFill>
                  <a:srgbClr val="FFFF00"/>
                </a:solidFill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cs typeface="Times New Roman" pitchFamily="18" charset="0"/>
              </a:rPr>
              <a:t>chất</a:t>
            </a: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cs typeface="Times New Roman" pitchFamily="18" charset="0"/>
              </a:rPr>
              <a:t>phân</a:t>
            </a: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cs typeface="Times New Roman" pitchFamily="18" charset="0"/>
              </a:rPr>
              <a:t>phối</a:t>
            </a: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cs typeface="Times New Roman" pitchFamily="18" charset="0"/>
              </a:rPr>
              <a:t>phép</a:t>
            </a: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cs typeface="Times New Roman" pitchFamily="18" charset="0"/>
              </a:rPr>
              <a:t>nhân</a:t>
            </a: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cs typeface="Times New Roman" pitchFamily="18" charset="0"/>
              </a:rPr>
              <a:t>phép</a:t>
            </a: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cs typeface="Times New Roman" pitchFamily="18" charset="0"/>
              </a:rPr>
              <a:t>cộng</a:t>
            </a: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: </a:t>
            </a:r>
          </a:p>
          <a:p>
            <a:pPr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cs typeface="Times New Roman" pitchFamily="18" charset="0"/>
              </a:rPr>
              <a:t>                                  a. (b + c) = </a:t>
            </a:r>
            <a:r>
              <a:rPr lang="en-US" sz="2400" b="1" i="1" dirty="0" err="1" smtClean="0">
                <a:solidFill>
                  <a:schemeClr val="bg1"/>
                </a:solidFill>
                <a:cs typeface="Times New Roman" pitchFamily="18" charset="0"/>
              </a:rPr>
              <a:t>a.b</a:t>
            </a:r>
            <a:r>
              <a:rPr lang="en-US" sz="2400" b="1" i="1" dirty="0" smtClean="0">
                <a:solidFill>
                  <a:schemeClr val="bg1"/>
                </a:solidFill>
                <a:cs typeface="Times New Roman" pitchFamily="18" charset="0"/>
              </a:rPr>
              <a:t> + </a:t>
            </a:r>
            <a:r>
              <a:rPr lang="en-US" sz="2400" b="1" i="1" dirty="0" err="1" smtClean="0">
                <a:solidFill>
                  <a:schemeClr val="bg1"/>
                </a:solidFill>
                <a:cs typeface="Times New Roman" pitchFamily="18" charset="0"/>
              </a:rPr>
              <a:t>a.c</a:t>
            </a:r>
            <a:endParaRPr lang="en-US" sz="2400" b="1" i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1756611" y="1316348"/>
            <a:ext cx="8831177" cy="6096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Nhắc</a:t>
            </a:r>
            <a:r>
              <a:rPr lang="en-US" sz="2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lại</a:t>
            </a:r>
            <a:r>
              <a:rPr lang="en-US" sz="2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các</a:t>
            </a:r>
            <a:r>
              <a:rPr lang="en-US" sz="2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tính</a:t>
            </a:r>
            <a:r>
              <a:rPr lang="en-US" sz="2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chất</a:t>
            </a:r>
            <a:r>
              <a:rPr lang="en-US" sz="2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cơ</a:t>
            </a:r>
            <a:r>
              <a:rPr lang="en-US" sz="2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bản</a:t>
            </a:r>
            <a:r>
              <a:rPr lang="en-US" sz="2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của</a:t>
            </a:r>
            <a:r>
              <a:rPr lang="en-US" sz="2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phép</a:t>
            </a:r>
            <a:r>
              <a:rPr lang="en-US" sz="2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nhân</a:t>
            </a:r>
            <a:r>
              <a:rPr lang="en-US" sz="2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số</a:t>
            </a:r>
            <a:r>
              <a:rPr lang="en-US" sz="2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nguyên</a:t>
            </a:r>
            <a:endParaRPr lang="en-US" sz="2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1010653" y="665518"/>
            <a:ext cx="778514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II-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Tính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chất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cơ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bản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của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phép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nhân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phân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số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02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74" name="Object 10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140166158"/>
              </p:ext>
            </p:extLst>
          </p:nvPr>
        </p:nvGraphicFramePr>
        <p:xfrm>
          <a:off x="5728878" y="1879756"/>
          <a:ext cx="233680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77" name="Equation" r:id="rId3" imgW="736560" imgH="393480" progId="Equation.DSMT4">
                  <p:embed/>
                </p:oleObj>
              </mc:Choice>
              <mc:Fallback>
                <p:oleObj name="Equation" r:id="rId3" imgW="736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8878" y="1879756"/>
                        <a:ext cx="2336800" cy="6508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76" name="Object 11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408282514"/>
              </p:ext>
            </p:extLst>
          </p:nvPr>
        </p:nvGraphicFramePr>
        <p:xfrm>
          <a:off x="5775757" y="2805273"/>
          <a:ext cx="3454400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78" name="Equation" r:id="rId5" imgW="1358640" imgH="457200" progId="Equation.DSMT4">
                  <p:embed/>
                </p:oleObj>
              </mc:Choice>
              <mc:Fallback>
                <p:oleObj name="Equation" r:id="rId5" imgW="13586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5757" y="2805273"/>
                        <a:ext cx="3454400" cy="7953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80" name="Object 12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23882665"/>
              </p:ext>
            </p:extLst>
          </p:nvPr>
        </p:nvGraphicFramePr>
        <p:xfrm>
          <a:off x="5775757" y="3871242"/>
          <a:ext cx="233680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79" name="Equation" r:id="rId7" imgW="888840" imgH="393480" progId="Equation.DSMT4">
                  <p:embed/>
                </p:oleObj>
              </mc:Choice>
              <mc:Fallback>
                <p:oleObj name="Equation" r:id="rId7" imgW="888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5757" y="3871242"/>
                        <a:ext cx="2336800" cy="7096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83" name="Object 13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90387548"/>
              </p:ext>
            </p:extLst>
          </p:nvPr>
        </p:nvGraphicFramePr>
        <p:xfrm>
          <a:off x="5775757" y="4907062"/>
          <a:ext cx="3759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80" name="Equation" r:id="rId9" imgW="1536480" imgH="457200" progId="Equation.DSMT4">
                  <p:embed/>
                </p:oleObj>
              </mc:Choice>
              <mc:Fallback>
                <p:oleObj name="Equation" r:id="rId9" imgW="15364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5757" y="4907062"/>
                        <a:ext cx="3759200" cy="838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Rectangle 9"/>
          <p:cNvSpPr>
            <a:spLocks noChangeArrowheads="1"/>
          </p:cNvSpPr>
          <p:nvPr/>
        </p:nvSpPr>
        <p:spPr bwMode="auto">
          <a:xfrm>
            <a:off x="13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177" name="TextBox 4"/>
          <p:cNvSpPr txBox="1">
            <a:spLocks noChangeArrowheads="1"/>
          </p:cNvSpPr>
          <p:nvPr/>
        </p:nvSpPr>
        <p:spPr bwMode="auto">
          <a:xfrm>
            <a:off x="1486719" y="1300997"/>
            <a:ext cx="36131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1- </a:t>
            </a:r>
            <a:r>
              <a:rPr lang="en-US" sz="2800" b="1" dirty="0" err="1" smtClean="0">
                <a:solidFill>
                  <a:srgbClr val="FFFF00"/>
                </a:solidFill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cs typeface="Times New Roman" pitchFamily="18" charset="0"/>
              </a:rPr>
              <a:t>chất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2709472" y="1960459"/>
            <a:ext cx="30292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a) </a:t>
            </a:r>
            <a:r>
              <a:rPr lang="en-US" sz="2400" dirty="0" err="1">
                <a:solidFill>
                  <a:schemeClr val="bg1"/>
                </a:solidFill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Times New Roman" pitchFamily="18" charset="0"/>
              </a:rPr>
              <a:t>giao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Times New Roman" pitchFamily="18" charset="0"/>
              </a:rPr>
              <a:t>hoán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2057" name="TextBox 9"/>
          <p:cNvSpPr txBox="1">
            <a:spLocks noChangeArrowheads="1"/>
          </p:cNvSpPr>
          <p:nvPr/>
        </p:nvSpPr>
        <p:spPr bwMode="auto">
          <a:xfrm>
            <a:off x="2709472" y="3871242"/>
            <a:ext cx="23903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c) </a:t>
            </a:r>
            <a:r>
              <a:rPr lang="en-US" sz="2400" dirty="0" err="1">
                <a:solidFill>
                  <a:schemeClr val="bg1"/>
                </a:solidFill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chemeClr val="bg1"/>
                </a:solidFill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 1:</a:t>
            </a:r>
          </a:p>
        </p:txBody>
      </p:sp>
      <p:sp>
        <p:nvSpPr>
          <p:cNvPr id="2058" name="TextBox 10"/>
          <p:cNvSpPr txBox="1">
            <a:spLocks noChangeArrowheads="1"/>
          </p:cNvSpPr>
          <p:nvPr/>
        </p:nvSpPr>
        <p:spPr bwMode="auto">
          <a:xfrm>
            <a:off x="2709472" y="2828336"/>
            <a:ext cx="27663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b) </a:t>
            </a:r>
            <a:r>
              <a:rPr lang="en-US" sz="2400" dirty="0" err="1">
                <a:solidFill>
                  <a:schemeClr val="bg1"/>
                </a:solidFill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Times New Roman" pitchFamily="18" charset="0"/>
              </a:rPr>
              <a:t>kết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2059" name="TextBox 11"/>
          <p:cNvSpPr txBox="1">
            <a:spLocks noChangeArrowheads="1"/>
          </p:cNvSpPr>
          <p:nvPr/>
        </p:nvSpPr>
        <p:spPr bwMode="auto">
          <a:xfrm>
            <a:off x="2709477" y="4725998"/>
            <a:ext cx="301940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d) </a:t>
            </a:r>
            <a:r>
              <a:rPr lang="en-US" sz="2400" dirty="0" err="1">
                <a:solidFill>
                  <a:schemeClr val="bg1"/>
                </a:solidFill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Times New Roman" pitchFamily="18" charset="0"/>
              </a:rPr>
              <a:t>phối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cs typeface="Times New Roman" pitchFamily="18" charset="0"/>
              </a:rPr>
              <a:t>phép</a:t>
            </a:r>
            <a:r>
              <a:rPr lang="en-US" sz="24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Times New Roman" pitchFamily="18" charset="0"/>
              </a:rPr>
              <a:t>phép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Times New Roman" pitchFamily="18" charset="0"/>
              </a:rPr>
              <a:t>cộng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437525" y="845484"/>
            <a:ext cx="95851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II-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Tính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chất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cơ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bản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phép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nhân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phân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số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06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9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57" grpId="0"/>
      <p:bldP spid="2058" grpId="0"/>
      <p:bldP spid="20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Line 8"/>
          <p:cNvSpPr>
            <a:spLocks noChangeShapeType="1"/>
          </p:cNvSpPr>
          <p:nvPr/>
        </p:nvSpPr>
        <p:spPr bwMode="auto">
          <a:xfrm flipH="1">
            <a:off x="7408667" y="1310777"/>
            <a:ext cx="0" cy="493776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vi-VN">
              <a:solidFill>
                <a:schemeClr val="bg1"/>
              </a:solidFill>
            </a:endParaRPr>
          </a:p>
        </p:txBody>
      </p:sp>
      <p:sp>
        <p:nvSpPr>
          <p:cNvPr id="7175" name="Rectangle 9"/>
          <p:cNvSpPr>
            <a:spLocks noChangeArrowheads="1"/>
          </p:cNvSpPr>
          <p:nvPr/>
        </p:nvSpPr>
        <p:spPr bwMode="auto">
          <a:xfrm>
            <a:off x="13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1367349" y="2052044"/>
            <a:ext cx="1536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FF00"/>
                </a:solidFill>
              </a:rPr>
              <a:t>Giải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35879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137227"/>
              </p:ext>
            </p:extLst>
          </p:nvPr>
        </p:nvGraphicFramePr>
        <p:xfrm>
          <a:off x="3532153" y="1513492"/>
          <a:ext cx="3075517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07" name="Equation" r:id="rId3" imgW="1396800" imgH="431640" progId="Equation.DSMT4">
                  <p:embed/>
                </p:oleObj>
              </mc:Choice>
              <mc:Fallback>
                <p:oleObj name="Equation" r:id="rId3" imgW="1396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2153" y="1513492"/>
                        <a:ext cx="3075517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1367349" y="1594844"/>
            <a:ext cx="347768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FF00"/>
                </a:solidFill>
                <a:cs typeface="Times New Roman" pitchFamily="18" charset="0"/>
              </a:rPr>
              <a:t>Ví</a:t>
            </a: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cs typeface="Times New Roman" pitchFamily="18" charset="0"/>
              </a:rPr>
              <a:t>dụ</a:t>
            </a: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Tính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tích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5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489027"/>
              </p:ext>
            </p:extLst>
          </p:nvPr>
        </p:nvGraphicFramePr>
        <p:xfrm>
          <a:off x="1532785" y="2520589"/>
          <a:ext cx="3111404" cy="736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08" name="Equation" r:id="rId5" imgW="1371600" imgH="431640" progId="Equation.DSMT4">
                  <p:embed/>
                </p:oleObj>
              </mc:Choice>
              <mc:Fallback>
                <p:oleObj name="Equation" r:id="rId5" imgW="13716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2785" y="2520589"/>
                        <a:ext cx="3111404" cy="7360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4896824" y="2645001"/>
            <a:ext cx="23968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(</a:t>
            </a:r>
            <a:r>
              <a:rPr lang="en-US" sz="2000" dirty="0" err="1">
                <a:solidFill>
                  <a:schemeClr val="bg1"/>
                </a:solidFill>
                <a:cs typeface="Times New Roman" pitchFamily="18" charset="0"/>
              </a:rPr>
              <a:t>Tính</a:t>
            </a: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Times New Roman" pitchFamily="18" charset="0"/>
              </a:rPr>
              <a:t>chất</a:t>
            </a: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Times New Roman" pitchFamily="18" charset="0"/>
              </a:rPr>
              <a:t>giao</a:t>
            </a: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Times New Roman" pitchFamily="18" charset="0"/>
              </a:rPr>
              <a:t>hoán</a:t>
            </a: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</p:txBody>
      </p:sp>
      <p:graphicFrame>
        <p:nvGraphicFramePr>
          <p:cNvPr id="7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721471"/>
              </p:ext>
            </p:extLst>
          </p:nvPr>
        </p:nvGraphicFramePr>
        <p:xfrm>
          <a:off x="1936750" y="3309225"/>
          <a:ext cx="3189288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09" name="Equation" r:id="rId7" imgW="1447560" imgH="482400" progId="Equation.DSMT4">
                  <p:embed/>
                </p:oleObj>
              </mc:Choice>
              <mc:Fallback>
                <p:oleObj name="Equation" r:id="rId7" imgW="14475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0" y="3309225"/>
                        <a:ext cx="3189288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087141"/>
              </p:ext>
            </p:extLst>
          </p:nvPr>
        </p:nvGraphicFramePr>
        <p:xfrm>
          <a:off x="1988855" y="4299933"/>
          <a:ext cx="293687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10" name="Equation" r:id="rId9" imgW="126720" imgH="114120" progId="Equation.DSMT4">
                  <p:embed/>
                </p:oleObj>
              </mc:Choice>
              <mc:Fallback>
                <p:oleObj name="Equation" r:id="rId9" imgW="126720" imgH="114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8855" y="4299933"/>
                        <a:ext cx="293687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068533"/>
              </p:ext>
            </p:extLst>
          </p:nvPr>
        </p:nvGraphicFramePr>
        <p:xfrm>
          <a:off x="2008698" y="4806210"/>
          <a:ext cx="895351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11" name="Equation" r:id="rId11" imgW="406080" imgH="177480" progId="Equation.DSMT4">
                  <p:embed/>
                </p:oleObj>
              </mc:Choice>
              <mc:Fallback>
                <p:oleObj name="Equation" r:id="rId11" imgW="4060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8698" y="4806210"/>
                        <a:ext cx="895351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5087479" y="3509280"/>
            <a:ext cx="21627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(</a:t>
            </a:r>
            <a:r>
              <a:rPr lang="en-US" sz="2000" dirty="0" err="1">
                <a:solidFill>
                  <a:schemeClr val="bg1"/>
                </a:solidFill>
                <a:cs typeface="Times New Roman" pitchFamily="18" charset="0"/>
              </a:rPr>
              <a:t>Tính</a:t>
            </a: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Times New Roman" pitchFamily="18" charset="0"/>
              </a:rPr>
              <a:t>chất</a:t>
            </a: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Times New Roman" pitchFamily="18" charset="0"/>
              </a:rPr>
              <a:t>kết</a:t>
            </a: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Times New Roman" pitchFamily="18" charset="0"/>
              </a:rPr>
              <a:t>hợp</a:t>
            </a: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5126038" y="4162690"/>
            <a:ext cx="17940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(</a:t>
            </a:r>
            <a:r>
              <a:rPr lang="en-US" sz="2000" dirty="0" err="1">
                <a:solidFill>
                  <a:schemeClr val="bg1"/>
                </a:solidFill>
                <a:cs typeface="Times New Roman" pitchFamily="18" charset="0"/>
              </a:rPr>
              <a:t>Nhân</a:t>
            </a: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Times New Roman" pitchFamily="18" charset="0"/>
              </a:rPr>
              <a:t>với</a:t>
            </a: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Times New Roman" pitchFamily="18" charset="0"/>
              </a:rPr>
              <a:t>số</a:t>
            </a: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 1)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246008"/>
              </p:ext>
            </p:extLst>
          </p:nvPr>
        </p:nvGraphicFramePr>
        <p:xfrm>
          <a:off x="7648086" y="2280644"/>
          <a:ext cx="3354387" cy="358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12" name="Equation" r:id="rId13" imgW="1523880" imgH="2171520" progId="Equation.DSMT4">
                  <p:embed/>
                </p:oleObj>
              </mc:Choice>
              <mc:Fallback>
                <p:oleObj name="Equation" r:id="rId13" imgW="1523880" imgH="2171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086" y="2280644"/>
                        <a:ext cx="3354387" cy="358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7441314" y="1541609"/>
            <a:ext cx="20997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chemeClr val="bg1"/>
                </a:solidFill>
              </a:rPr>
              <a:t>Cách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khác</a:t>
            </a:r>
            <a:r>
              <a:rPr lang="en-US" sz="2400" dirty="0" smtClean="0">
                <a:solidFill>
                  <a:schemeClr val="bg1"/>
                </a:solidFill>
              </a:rPr>
              <a:t>: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703850"/>
              </p:ext>
            </p:extLst>
          </p:nvPr>
        </p:nvGraphicFramePr>
        <p:xfrm>
          <a:off x="3886572" y="4172139"/>
          <a:ext cx="86677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13" name="Equation" r:id="rId15" imgW="393480" imgH="253800" progId="Equation.DSMT4">
                  <p:embed/>
                </p:oleObj>
              </mc:Choice>
              <mc:Fallback>
                <p:oleObj name="Equation" r:id="rId15" imgW="393480" imgH="25380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572" y="4172139"/>
                        <a:ext cx="866775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108801"/>
              </p:ext>
            </p:extLst>
          </p:nvPr>
        </p:nvGraphicFramePr>
        <p:xfrm>
          <a:off x="2806418" y="4195128"/>
          <a:ext cx="195262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14" name="Equation" r:id="rId17" imgW="88560" imgH="164880" progId="Equation.DSMT4">
                  <p:embed/>
                </p:oleObj>
              </mc:Choice>
              <mc:Fallback>
                <p:oleObj name="Equation" r:id="rId17" imgW="88560" imgH="1648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418" y="4195128"/>
                        <a:ext cx="195262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825494"/>
              </p:ext>
            </p:extLst>
          </p:nvPr>
        </p:nvGraphicFramePr>
        <p:xfrm>
          <a:off x="3492261" y="4305489"/>
          <a:ext cx="168275" cy="17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15" name="Equation" r:id="rId19" imgW="75960" imgH="101520" progId="Equation.DSMT4">
                  <p:embed/>
                </p:oleObj>
              </mc:Choice>
              <mc:Fallback>
                <p:oleObj name="Equation" r:id="rId19" imgW="75960" imgH="1015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261" y="4305489"/>
                        <a:ext cx="168275" cy="179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loud Callout 21"/>
          <p:cNvSpPr/>
          <p:nvPr/>
        </p:nvSpPr>
        <p:spPr>
          <a:xfrm>
            <a:off x="3106191" y="4752474"/>
            <a:ext cx="3850058" cy="1806478"/>
          </a:xfrm>
          <a:prstGeom prst="cloudCallout">
            <a:avLst>
              <a:gd name="adj1" fmla="val -27233"/>
              <a:gd name="adj2" fmla="val 821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1299597" y="1162406"/>
            <a:ext cx="22617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00"/>
                </a:solidFill>
              </a:rPr>
              <a:t>2- </a:t>
            </a:r>
            <a:r>
              <a:rPr lang="en-US" sz="2400" b="1" dirty="0" err="1" smtClean="0">
                <a:solidFill>
                  <a:srgbClr val="FFFF00"/>
                </a:solidFill>
              </a:rPr>
              <a:t>Áp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dụng</a:t>
            </a:r>
            <a:r>
              <a:rPr lang="en-US" sz="2400" dirty="0" smtClean="0">
                <a:solidFill>
                  <a:schemeClr val="bg1"/>
                </a:solidFill>
              </a:rPr>
              <a:t>: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1010653" y="665518"/>
            <a:ext cx="778514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II-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Tính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chất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cơ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bản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của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phép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nhân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phân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số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53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1" grpId="0"/>
      <p:bldP spid="3" grpId="0"/>
      <p:bldP spid="6" grpId="0"/>
      <p:bldP spid="10" grpId="0"/>
      <p:bldP spid="11" grpId="0"/>
      <p:bldP spid="27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5"/>
          <p:cNvSpPr txBox="1">
            <a:spLocks noChangeArrowheads="1"/>
          </p:cNvSpPr>
          <p:nvPr/>
        </p:nvSpPr>
        <p:spPr bwMode="auto">
          <a:xfrm>
            <a:off x="1599961" y="1873852"/>
            <a:ext cx="89156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i="1" dirty="0" err="1">
                <a:solidFill>
                  <a:schemeClr val="bg1"/>
                </a:solidFill>
                <a:cs typeface="Times New Roman" pitchFamily="18" charset="0"/>
              </a:rPr>
              <a:t>Hãy</a:t>
            </a:r>
            <a:r>
              <a:rPr lang="en-US" sz="2400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Times New Roman" pitchFamily="18" charset="0"/>
              </a:rPr>
              <a:t>vận</a:t>
            </a:r>
            <a:r>
              <a:rPr lang="en-US" sz="2400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Times New Roman" pitchFamily="18" charset="0"/>
              </a:rPr>
              <a:t>dụng</a:t>
            </a:r>
            <a:r>
              <a:rPr lang="en-US" sz="2400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Times New Roman" pitchFamily="18" charset="0"/>
              </a:rPr>
              <a:t>tính</a:t>
            </a:r>
            <a:r>
              <a:rPr lang="en-US" sz="2400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Times New Roman" pitchFamily="18" charset="0"/>
              </a:rPr>
              <a:t>chất</a:t>
            </a:r>
            <a:r>
              <a:rPr lang="en-US" sz="2400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Times New Roman" pitchFamily="18" charset="0"/>
              </a:rPr>
              <a:t>cơ</a:t>
            </a:r>
            <a:r>
              <a:rPr lang="en-US" sz="2400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Times New Roman" pitchFamily="18" charset="0"/>
              </a:rPr>
              <a:t>bản</a:t>
            </a:r>
            <a:r>
              <a:rPr lang="en-US" sz="2400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cs typeface="Times New Roman" pitchFamily="18" charset="0"/>
              </a:rPr>
              <a:t>phép</a:t>
            </a:r>
            <a:r>
              <a:rPr lang="en-US" sz="2400" i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Times New Roman" pitchFamily="18" charset="0"/>
              </a:rPr>
              <a:t>nhân</a:t>
            </a:r>
            <a:r>
              <a:rPr lang="en-US" sz="2400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Times New Roman" pitchFamily="18" charset="0"/>
              </a:rPr>
              <a:t>phân</a:t>
            </a:r>
            <a:r>
              <a:rPr lang="en-US" sz="2400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Times New Roman" pitchFamily="18" charset="0"/>
              </a:rPr>
              <a:t>số</a:t>
            </a:r>
            <a:r>
              <a:rPr lang="en-US" sz="2400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Times New Roman" pitchFamily="18" charset="0"/>
              </a:rPr>
              <a:t>để</a:t>
            </a:r>
            <a:r>
              <a:rPr lang="en-US" sz="2400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Times New Roman" pitchFamily="18" charset="0"/>
              </a:rPr>
              <a:t>tính</a:t>
            </a:r>
            <a:r>
              <a:rPr lang="en-US" sz="2400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Times New Roman" pitchFamily="18" charset="0"/>
              </a:rPr>
              <a:t>giá</a:t>
            </a:r>
            <a:r>
              <a:rPr lang="en-US" sz="2400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Times New Roman" pitchFamily="18" charset="0"/>
              </a:rPr>
              <a:t>trị</a:t>
            </a:r>
            <a:r>
              <a:rPr lang="en-US" sz="2400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cs typeface="Times New Roman" pitchFamily="18" charset="0"/>
              </a:rPr>
              <a:t>các</a:t>
            </a:r>
            <a:r>
              <a:rPr lang="en-US" sz="2400" i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Times New Roman" pitchFamily="18" charset="0"/>
              </a:rPr>
              <a:t>biểu</a:t>
            </a:r>
            <a:r>
              <a:rPr lang="en-US" sz="2400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Times New Roman" pitchFamily="18" charset="0"/>
              </a:rPr>
              <a:t>thức</a:t>
            </a:r>
            <a:r>
              <a:rPr lang="en-US" sz="2400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Times New Roman" pitchFamily="18" charset="0"/>
              </a:rPr>
              <a:t>sau</a:t>
            </a:r>
            <a:r>
              <a:rPr lang="en-US" sz="2400" i="1" dirty="0">
                <a:solidFill>
                  <a:schemeClr val="bg1"/>
                </a:solidFill>
                <a:cs typeface="Times New Roman" pitchFamily="18" charset="0"/>
              </a:rPr>
              <a:t>: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940033"/>
              </p:ext>
            </p:extLst>
          </p:nvPr>
        </p:nvGraphicFramePr>
        <p:xfrm>
          <a:off x="1695729" y="2857249"/>
          <a:ext cx="2219325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294" name="Equation" r:id="rId3" imgW="927000" imgH="393480" progId="Equation.DSMT4">
                  <p:embed/>
                </p:oleObj>
              </mc:Choice>
              <mc:Fallback>
                <p:oleObj name="Equation" r:id="rId3" imgW="927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5729" y="2857249"/>
                        <a:ext cx="2219325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893089"/>
              </p:ext>
            </p:extLst>
          </p:nvPr>
        </p:nvGraphicFramePr>
        <p:xfrm>
          <a:off x="1650484" y="3585119"/>
          <a:ext cx="2598738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295" name="Equation" r:id="rId5" imgW="1066680" imgH="431640" progId="Equation.DSMT4">
                  <p:embed/>
                </p:oleObj>
              </mc:Choice>
              <mc:Fallback>
                <p:oleObj name="Equation" r:id="rId5" imgW="10666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0484" y="3585119"/>
                        <a:ext cx="2598738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393876"/>
              </p:ext>
            </p:extLst>
          </p:nvPr>
        </p:nvGraphicFramePr>
        <p:xfrm>
          <a:off x="1926723" y="4375694"/>
          <a:ext cx="113030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296" name="Equation" r:id="rId7" imgW="469800" imgH="393480" progId="Equation.DSMT4">
                  <p:embed/>
                </p:oleObj>
              </mc:Choice>
              <mc:Fallback>
                <p:oleObj name="Equation" r:id="rId7" imgW="469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6723" y="4375694"/>
                        <a:ext cx="1130300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546709"/>
              </p:ext>
            </p:extLst>
          </p:nvPr>
        </p:nvGraphicFramePr>
        <p:xfrm>
          <a:off x="3138669" y="4375694"/>
          <a:ext cx="812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297" name="Equation" r:id="rId9" imgW="342720" imgH="393480" progId="Equation.DSMT4">
                  <p:embed/>
                </p:oleObj>
              </mc:Choice>
              <mc:Fallback>
                <p:oleObj name="Equation" r:id="rId9" imgW="342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8669" y="4375694"/>
                        <a:ext cx="8128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7" name="Line 27"/>
          <p:cNvSpPr>
            <a:spLocks noChangeShapeType="1"/>
          </p:cNvSpPr>
          <p:nvPr/>
        </p:nvSpPr>
        <p:spPr bwMode="auto">
          <a:xfrm>
            <a:off x="4337449" y="2965533"/>
            <a:ext cx="0" cy="3341690"/>
          </a:xfrm>
          <a:prstGeom prst="line">
            <a:avLst/>
          </a:prstGeom>
          <a:noFill/>
          <a:ln w="28575">
            <a:solidFill>
              <a:schemeClr val="bg1">
                <a:lumMod val="9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5148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166196"/>
              </p:ext>
            </p:extLst>
          </p:nvPr>
        </p:nvGraphicFramePr>
        <p:xfrm>
          <a:off x="4481852" y="3457454"/>
          <a:ext cx="2478087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298" name="Equation" r:id="rId11" imgW="1091880" imgH="431640" progId="Equation.DSMT4">
                  <p:embed/>
                </p:oleObj>
              </mc:Choice>
              <mc:Fallback>
                <p:oleObj name="Equation" r:id="rId11" imgW="10918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852" y="3457454"/>
                        <a:ext cx="2478087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50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287281"/>
              </p:ext>
            </p:extLst>
          </p:nvPr>
        </p:nvGraphicFramePr>
        <p:xfrm>
          <a:off x="4474086" y="2857249"/>
          <a:ext cx="2637999" cy="645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299" name="Equation" r:id="rId13" imgW="1206360" imgH="393480" progId="Equation.DSMT4">
                  <p:embed/>
                </p:oleObj>
              </mc:Choice>
              <mc:Fallback>
                <p:oleObj name="Equation" r:id="rId13" imgW="1206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4086" y="2857249"/>
                        <a:ext cx="2637999" cy="6455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6" name="Text Box 41"/>
          <p:cNvSpPr txBox="1">
            <a:spLocks noChangeArrowheads="1"/>
          </p:cNvSpPr>
          <p:nvPr/>
        </p:nvSpPr>
        <p:spPr bwMode="auto">
          <a:xfrm>
            <a:off x="502206" y="6934376"/>
            <a:ext cx="255481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bg1"/>
                </a:solidFill>
                <a:cs typeface="Times New Roman" pitchFamily="18" charset="0"/>
              </a:rPr>
              <a:t>2. </a:t>
            </a:r>
            <a:r>
              <a:rPr lang="en-US" sz="2400" b="1" u="sng" dirty="0" err="1">
                <a:solidFill>
                  <a:schemeClr val="bg1"/>
                </a:solidFill>
                <a:cs typeface="Times New Roman" pitchFamily="18" charset="0"/>
              </a:rPr>
              <a:t>Áp</a:t>
            </a:r>
            <a:r>
              <a:rPr lang="en-US" sz="2400" b="1" u="sng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bg1"/>
                </a:solidFill>
                <a:cs typeface="Times New Roman" pitchFamily="18" charset="0"/>
              </a:rPr>
              <a:t>dụng</a:t>
            </a:r>
            <a:r>
              <a:rPr lang="en-US" sz="2400" b="1" u="sng" dirty="0">
                <a:solidFill>
                  <a:schemeClr val="bg1"/>
                </a:solidFill>
                <a:cs typeface="Times New Roman" pitchFamily="18" charset="0"/>
              </a:rPr>
              <a:t>: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809142"/>
              </p:ext>
            </p:extLst>
          </p:nvPr>
        </p:nvGraphicFramePr>
        <p:xfrm>
          <a:off x="4712746" y="4160588"/>
          <a:ext cx="2419350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00" name="Equation" r:id="rId15" imgW="1066680" imgH="431640" progId="Equation.DSMT4">
                  <p:embed/>
                </p:oleObj>
              </mc:Choice>
              <mc:Fallback>
                <p:oleObj name="Equation" r:id="rId15" imgW="1066680" imgH="43164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2746" y="4160588"/>
                        <a:ext cx="2419350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360931"/>
              </p:ext>
            </p:extLst>
          </p:nvPr>
        </p:nvGraphicFramePr>
        <p:xfrm>
          <a:off x="4692149" y="4900449"/>
          <a:ext cx="2478088" cy="138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01" name="Equation" r:id="rId17" imgW="1091880" imgH="812520" progId="Equation.DSMT4">
                  <p:embed/>
                </p:oleObj>
              </mc:Choice>
              <mc:Fallback>
                <p:oleObj name="Equation" r:id="rId17" imgW="1091880" imgH="8125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2149" y="4900449"/>
                        <a:ext cx="2478088" cy="1382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1414338" y="1350632"/>
            <a:ext cx="27821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(SGK-Tr38) :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37525" y="677042"/>
            <a:ext cx="95851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II-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Tính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chất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cơ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bản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phép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nhân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phân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số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1308310" y="1350632"/>
            <a:ext cx="684349" cy="539304"/>
          </a:xfrm>
          <a:prstGeom prst="ellipse">
            <a:avLst/>
          </a:prstGeom>
          <a:solidFill>
            <a:srgbClr val="5FACE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?2</a:t>
            </a:r>
            <a:endParaRPr lang="en-US" sz="3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7373419" y="2857249"/>
            <a:ext cx="0" cy="3449974"/>
          </a:xfrm>
          <a:prstGeom prst="line">
            <a:avLst/>
          </a:prstGeom>
          <a:noFill/>
          <a:ln w="28575">
            <a:solidFill>
              <a:schemeClr val="bg1">
                <a:lumMod val="9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192196"/>
              </p:ext>
            </p:extLst>
          </p:nvPr>
        </p:nvGraphicFramePr>
        <p:xfrm>
          <a:off x="7373419" y="2642476"/>
          <a:ext cx="3971925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02" name="Equation" r:id="rId19" imgW="1815840" imgH="393480" progId="Equation.DSMT4">
                  <p:embed/>
                </p:oleObj>
              </mc:Choice>
              <mc:Fallback>
                <p:oleObj name="Equation" r:id="rId19" imgW="1815840" imgH="3934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3419" y="2642476"/>
                        <a:ext cx="3971925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41044"/>
              </p:ext>
            </p:extLst>
          </p:nvPr>
        </p:nvGraphicFramePr>
        <p:xfrm>
          <a:off x="7373419" y="3881981"/>
          <a:ext cx="3722687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03" name="Equation" r:id="rId21" imgW="1701800" imgH="393700" progId="Equation.DSMT4">
                  <p:embed/>
                </p:oleObj>
              </mc:Choice>
              <mc:Fallback>
                <p:oleObj name="Equation" r:id="rId21" imgW="1701800" imgH="393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3419" y="3881981"/>
                        <a:ext cx="3722687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473869"/>
              </p:ext>
            </p:extLst>
          </p:nvPr>
        </p:nvGraphicFramePr>
        <p:xfrm>
          <a:off x="7517798" y="4496220"/>
          <a:ext cx="2000250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04" name="Equation" r:id="rId23" imgW="914400" imgH="1218960" progId="Equation.DSMT4">
                  <p:embed/>
                </p:oleObj>
              </mc:Choice>
              <mc:Fallback>
                <p:oleObj name="Equation" r:id="rId23" imgW="914400" imgH="12189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7798" y="4496220"/>
                        <a:ext cx="2000250" cy="200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482632"/>
              </p:ext>
            </p:extLst>
          </p:nvPr>
        </p:nvGraphicFramePr>
        <p:xfrm>
          <a:off x="7373419" y="3264820"/>
          <a:ext cx="3971925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05" name="Equation" r:id="rId25" imgW="1815840" imgH="393480" progId="Equation.DSMT4">
                  <p:embed/>
                </p:oleObj>
              </mc:Choice>
              <mc:Fallback>
                <p:oleObj name="Equation" r:id="rId25" imgW="181584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3419" y="3264820"/>
                        <a:ext cx="3971925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755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hlinkClick r:id="" action="ppaction://noaction"/>
          </p:cNvPr>
          <p:cNvSpPr/>
          <p:nvPr/>
        </p:nvSpPr>
        <p:spPr>
          <a:xfrm>
            <a:off x="12652442" y="5823559"/>
            <a:ext cx="914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4483" y="853165"/>
            <a:ext cx="3918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2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29660" y="1661719"/>
            <a:ext cx="6995583" cy="2435225"/>
            <a:chOff x="3029660" y="1661719"/>
            <a:chExt cx="6995583" cy="2435225"/>
          </a:xfrm>
        </p:grpSpPr>
        <p:pic>
          <p:nvPicPr>
            <p:cNvPr id="43014" name="Picture 6" descr="Cover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29660" y="1661719"/>
              <a:ext cx="6995583" cy="2435225"/>
            </a:xfrm>
            <a:prstGeom prst="rect">
              <a:avLst/>
            </a:prstGeom>
            <a:noFill/>
          </p:spPr>
        </p:pic>
        <p:sp>
          <p:nvSpPr>
            <p:cNvPr id="2" name="TextBox 1"/>
            <p:cNvSpPr txBox="1"/>
            <p:nvPr/>
          </p:nvSpPr>
          <p:spPr>
            <a:xfrm>
              <a:off x="5666874" y="1852863"/>
              <a:ext cx="1515979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latin typeface="Arial" pitchFamily="34" charset="0"/>
                  <a:cs typeface="Arial" pitchFamily="34" charset="0"/>
                </a:rPr>
                <a:t>Quy tắc : </a:t>
              </a:r>
              <a:endParaRPr lang="en-US" sz="2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388434" y="3351137"/>
            <a:ext cx="6278033" cy="2297112"/>
            <a:chOff x="3388434" y="3351137"/>
            <a:chExt cx="6278033" cy="2297112"/>
          </a:xfrm>
        </p:grpSpPr>
        <p:pic>
          <p:nvPicPr>
            <p:cNvPr id="43013" name="Picture 5" descr="Cove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88434" y="3351137"/>
              <a:ext cx="6278033" cy="2297112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6172200" y="4379373"/>
              <a:ext cx="1925053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latin typeface="Arial" pitchFamily="34" charset="0"/>
                  <a:cs typeface="Arial" pitchFamily="34" charset="0"/>
                </a:rPr>
                <a:t>Nhận xét : </a:t>
              </a:r>
              <a:endParaRPr lang="en-US" sz="22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3015" name="Picture 7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14164" y="3024906"/>
            <a:ext cx="2880783" cy="1474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861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ov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56"/>
          <a:stretch/>
        </p:blipFill>
        <p:spPr bwMode="auto">
          <a:xfrm>
            <a:off x="1349563" y="3314029"/>
            <a:ext cx="5965637" cy="260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655" y="2826097"/>
            <a:ext cx="67775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5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565" y="1792635"/>
            <a:ext cx="73533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6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831" y="756134"/>
            <a:ext cx="6688667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7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82" y="2467786"/>
            <a:ext cx="2745226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265096" y="770288"/>
            <a:ext cx="3983277" cy="4453065"/>
            <a:chOff x="7265096" y="770288"/>
            <a:chExt cx="3983277" cy="4453065"/>
          </a:xfrm>
        </p:grpSpPr>
        <p:pic>
          <p:nvPicPr>
            <p:cNvPr id="51203" name="Picture 3" descr="Cover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031" y="770288"/>
              <a:ext cx="3667342" cy="354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Freeform 3"/>
            <p:cNvSpPr/>
            <p:nvPr/>
          </p:nvSpPr>
          <p:spPr>
            <a:xfrm>
              <a:off x="7265096" y="3895595"/>
              <a:ext cx="3544866" cy="1327758"/>
            </a:xfrm>
            <a:custGeom>
              <a:avLst/>
              <a:gdLst>
                <a:gd name="connsiteX0" fmla="*/ 0 w 3544866"/>
                <a:gd name="connsiteY0" fmla="*/ 1327758 h 1327758"/>
                <a:gd name="connsiteX1" fmla="*/ 1665962 w 3544866"/>
                <a:gd name="connsiteY1" fmla="*/ 1302706 h 1327758"/>
                <a:gd name="connsiteX2" fmla="*/ 2580362 w 3544866"/>
                <a:gd name="connsiteY2" fmla="*/ 1039660 h 1327758"/>
                <a:gd name="connsiteX3" fmla="*/ 3544866 w 3544866"/>
                <a:gd name="connsiteY3" fmla="*/ 0 h 1327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4866" h="1327758">
                  <a:moveTo>
                    <a:pt x="0" y="1327758"/>
                  </a:moveTo>
                  <a:lnTo>
                    <a:pt x="1665962" y="1302706"/>
                  </a:lnTo>
                  <a:cubicBezTo>
                    <a:pt x="2096022" y="1254690"/>
                    <a:pt x="2267211" y="1256778"/>
                    <a:pt x="2580362" y="1039660"/>
                  </a:cubicBezTo>
                  <a:cubicBezTo>
                    <a:pt x="2893513" y="822542"/>
                    <a:pt x="3219189" y="411271"/>
                    <a:pt x="3544866" y="0"/>
                  </a:cubicBezTo>
                </a:path>
              </a:pathLst>
            </a:custGeom>
            <a:noFill/>
            <a:ln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37853" y="266516"/>
            <a:ext cx="7789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II –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2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30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2"/>
          <p:cNvSpPr>
            <a:spLocks noChangeArrowheads="1" noChangeShapeType="1" noTextEdit="1"/>
          </p:cNvSpPr>
          <p:nvPr/>
        </p:nvSpPr>
        <p:spPr bwMode="auto">
          <a:xfrm>
            <a:off x="3525252" y="1980996"/>
            <a:ext cx="6027821" cy="665951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68028"/>
              </a:avLst>
            </a:prstTxWarp>
          </a:bodyPr>
          <a:lstStyle/>
          <a:p>
            <a:pPr algn="ctr"/>
            <a:r>
              <a:rPr lang="vi-VN" sz="4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0000">
                      <a:alpha val="69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BỘ TRANH BÍ ẨN</a:t>
            </a:r>
            <a:endParaRPr lang="vi-VN" sz="40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C00000">
                    <a:alpha val="69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ctr"/>
            <a:endParaRPr lang="en-US" sz="4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blurRad="38100" dist="38100" dir="2700000" algn="tl">
                  <a:srgbClr val="C00000">
                    <a:alpha val="69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7181" name="Rectangle 3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2" name="Rectangle 4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3" name="Rectangle 5"/>
          <p:cNvSpPr>
            <a:spLocks noChangeArrowheads="1"/>
          </p:cNvSpPr>
          <p:nvPr/>
        </p:nvSpPr>
        <p:spPr bwMode="auto">
          <a:xfrm>
            <a:off x="-1687406" y="3508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4" name="Rectangle 6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5" name="Rectangle 7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6" name="Rectangle 8"/>
          <p:cNvSpPr>
            <a:spLocks noChangeArrowheads="1"/>
          </p:cNvSpPr>
          <p:nvPr/>
        </p:nvSpPr>
        <p:spPr bwMode="auto">
          <a:xfrm>
            <a:off x="-1687406" y="3508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7" name="Rectangle 9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8" name="Rectangle 10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9" name="Rectangle 11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90" name="Rectangle 12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41" name="Text Box 117"/>
          <p:cNvSpPr txBox="1">
            <a:spLocks noChangeArrowheads="1"/>
          </p:cNvSpPr>
          <p:nvPr/>
        </p:nvSpPr>
        <p:spPr bwMode="auto">
          <a:xfrm>
            <a:off x="1568870" y="1956542"/>
            <a:ext cx="25736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  <a:ea typeface="Aachen" panose="02020500000000000000" pitchFamily="18" charset="0"/>
                <a:cs typeface="Aachen" panose="02020500000000000000" pitchFamily="18" charset="0"/>
              </a:rPr>
              <a:t>THỂ LỆ:</a:t>
            </a:r>
            <a:endParaRPr lang="en-US" sz="2800" b="1" dirty="0">
              <a:solidFill>
                <a:schemeClr val="bg1"/>
              </a:solidFill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26744" name="Text Box 120"/>
          <p:cNvSpPr txBox="1">
            <a:spLocks noChangeArrowheads="1"/>
          </p:cNvSpPr>
          <p:nvPr/>
        </p:nvSpPr>
        <p:spPr bwMode="auto">
          <a:xfrm>
            <a:off x="2104057" y="2558511"/>
            <a:ext cx="9802435" cy="488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0" tIns="182880" rIns="182880" bIns="182880">
            <a:noAutofit/>
          </a:bodyPr>
          <a:lstStyle/>
          <a:p>
            <a:pPr marL="457200" indent="-457200" algn="just" eaLnBrk="0" hangingPunct="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 algn="just" eaLnBrk="0" hangingPunct="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0" hangingPunct="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2400" b="1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0" hangingPunct="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 algn="just" eaLnBrk="0" hangingPunct="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ãy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b="1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5" name="Text Box 117"/>
          <p:cNvSpPr txBox="1">
            <a:spLocks noChangeArrowheads="1"/>
          </p:cNvSpPr>
          <p:nvPr/>
        </p:nvSpPr>
        <p:spPr bwMode="auto">
          <a:xfrm>
            <a:off x="1093957" y="876035"/>
            <a:ext cx="25736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sz="3200" b="1" dirty="0" smtClean="0">
                <a:solidFill>
                  <a:schemeClr val="bg1"/>
                </a:solidFill>
                <a:ea typeface="Aachen" panose="02020500000000000000" pitchFamily="18" charset="0"/>
                <a:cs typeface="Aachen" panose="02020500000000000000" pitchFamily="18" charset="0"/>
              </a:rPr>
              <a:t>Trò chơi</a:t>
            </a:r>
            <a:r>
              <a:rPr lang="en-US" sz="3200" b="1" dirty="0" smtClean="0">
                <a:solidFill>
                  <a:schemeClr val="bg1"/>
                </a:solidFill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endParaRPr lang="en-US" sz="3200" b="1" dirty="0">
              <a:solidFill>
                <a:schemeClr val="bg1"/>
              </a:solidFill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47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41" grpId="0"/>
      <p:bldP spid="267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3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2" name="Rectangle 4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3" name="Rectangle 5"/>
          <p:cNvSpPr>
            <a:spLocks noChangeArrowheads="1"/>
          </p:cNvSpPr>
          <p:nvPr/>
        </p:nvSpPr>
        <p:spPr bwMode="auto">
          <a:xfrm>
            <a:off x="-1687406" y="3508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4" name="Rectangle 6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5" name="Rectangle 7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6" name="Rectangle 8"/>
          <p:cNvSpPr>
            <a:spLocks noChangeArrowheads="1"/>
          </p:cNvSpPr>
          <p:nvPr/>
        </p:nvSpPr>
        <p:spPr bwMode="auto">
          <a:xfrm>
            <a:off x="-1687406" y="3508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7" name="Rectangle 9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8" name="Rectangle 10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9" name="Rectangle 11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90" name="Rectangle 12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2" name="Oval 70"/>
          <p:cNvSpPr>
            <a:spLocks noChangeArrowheads="1"/>
          </p:cNvSpPr>
          <p:nvPr/>
        </p:nvSpPr>
        <p:spPr bwMode="auto">
          <a:xfrm>
            <a:off x="9610856" y="4877526"/>
            <a:ext cx="1136651" cy="1135062"/>
          </a:xfrm>
          <a:prstGeom prst="ellipse">
            <a:avLst/>
          </a:prstGeom>
          <a:solidFill>
            <a:srgbClr val="FFFF99"/>
          </a:solidFill>
          <a:ln w="19050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00">
              <a:solidFill>
                <a:prstClr val="black"/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53" name="Oval 71"/>
          <p:cNvSpPr>
            <a:spLocks noChangeArrowheads="1"/>
          </p:cNvSpPr>
          <p:nvPr/>
        </p:nvSpPr>
        <p:spPr bwMode="auto">
          <a:xfrm>
            <a:off x="9632286" y="4898163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6" name="Oval 72"/>
          <p:cNvSpPr>
            <a:spLocks noChangeArrowheads="1"/>
          </p:cNvSpPr>
          <p:nvPr/>
        </p:nvSpPr>
        <p:spPr bwMode="auto">
          <a:xfrm>
            <a:off x="9632286" y="4883082"/>
            <a:ext cx="1093788" cy="11239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7" name="Oval 73"/>
          <p:cNvSpPr>
            <a:spLocks noChangeArrowheads="1"/>
          </p:cNvSpPr>
          <p:nvPr/>
        </p:nvSpPr>
        <p:spPr bwMode="auto">
          <a:xfrm>
            <a:off x="9632286" y="4898163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8" name="Oval 74"/>
          <p:cNvSpPr>
            <a:spLocks noChangeArrowheads="1"/>
          </p:cNvSpPr>
          <p:nvPr/>
        </p:nvSpPr>
        <p:spPr bwMode="auto">
          <a:xfrm>
            <a:off x="9632286" y="4898163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9" name="Oval 75"/>
          <p:cNvSpPr>
            <a:spLocks noChangeArrowheads="1"/>
          </p:cNvSpPr>
          <p:nvPr/>
        </p:nvSpPr>
        <p:spPr bwMode="auto">
          <a:xfrm>
            <a:off x="9632286" y="4898163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5</a:t>
            </a:r>
          </a:p>
        </p:txBody>
      </p:sp>
      <p:grpSp>
        <p:nvGrpSpPr>
          <p:cNvPr id="60" name="Group 81"/>
          <p:cNvGrpSpPr>
            <a:grpSpLocks/>
          </p:cNvGrpSpPr>
          <p:nvPr/>
        </p:nvGrpSpPr>
        <p:grpSpPr bwMode="auto">
          <a:xfrm>
            <a:off x="9401939" y="4750129"/>
            <a:ext cx="1554480" cy="1389856"/>
            <a:chOff x="1425" y="1728"/>
            <a:chExt cx="1392" cy="1248"/>
          </a:xfrm>
          <a:solidFill>
            <a:schemeClr val="bg1"/>
          </a:solidFill>
        </p:grpSpPr>
        <p:sp>
          <p:nvSpPr>
            <p:cNvPr id="61" name="Oval 82"/>
            <p:cNvSpPr>
              <a:spLocks noChangeArrowheads="1"/>
            </p:cNvSpPr>
            <p:nvPr/>
          </p:nvSpPr>
          <p:spPr bwMode="auto">
            <a:xfrm>
              <a:off x="1488" y="1728"/>
              <a:ext cx="1248" cy="1248"/>
            </a:xfrm>
            <a:prstGeom prst="ellipse">
              <a:avLst/>
            </a:prstGeom>
            <a:grpFill/>
            <a:ln w="571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000">
                <a:solidFill>
                  <a:prstClr val="black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endParaRPr>
            </a:p>
          </p:txBody>
        </p:sp>
        <p:sp>
          <p:nvSpPr>
            <p:cNvPr id="62" name="Text Box 83"/>
            <p:cNvSpPr txBox="1">
              <a:spLocks noChangeArrowheads="1"/>
            </p:cNvSpPr>
            <p:nvPr/>
          </p:nvSpPr>
          <p:spPr bwMode="auto">
            <a:xfrm>
              <a:off x="1425" y="2144"/>
              <a:ext cx="1392" cy="38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200">
                  <a:solidFill>
                    <a:srgbClr val="CC0000"/>
                  </a:solidFill>
                  <a:latin typeface="Aachen" panose="02020500000000000000" pitchFamily="18" charset="0"/>
                  <a:ea typeface="Aachen" panose="02020500000000000000" pitchFamily="18" charset="0"/>
                  <a:cs typeface="Aachen" panose="02020500000000000000" pitchFamily="18" charset="0"/>
                </a:rPr>
                <a:t>HẾT GIỜ</a:t>
              </a:r>
            </a:p>
          </p:txBody>
        </p:sp>
      </p:grpSp>
      <p:sp>
        <p:nvSpPr>
          <p:cNvPr id="26741" name="Text Box 117"/>
          <p:cNvSpPr txBox="1">
            <a:spLocks noChangeArrowheads="1"/>
          </p:cNvSpPr>
          <p:nvPr/>
        </p:nvSpPr>
        <p:spPr bwMode="auto">
          <a:xfrm>
            <a:off x="1386717" y="4273075"/>
            <a:ext cx="84847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1:</a:t>
            </a:r>
            <a:r>
              <a:rPr lang="en-US" sz="2800" b="1" dirty="0" smtClean="0">
                <a:solidFill>
                  <a:srgbClr val="FF00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800" dirty="0" err="1" smtClean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dirty="0" smtClean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dirty="0" smtClean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 smtClean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2800" dirty="0" smtClean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800" dirty="0" smtClean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 smtClean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800" dirty="0" smtClean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dirty="0" smtClean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 smtClean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km </a:t>
            </a:r>
            <a:r>
              <a:rPr lang="en-US" sz="2800" dirty="0" err="1" smtClean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dirty="0" smtClean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2800" dirty="0" smtClean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km.</a:t>
            </a:r>
            <a:endParaRPr lang="en-US" sz="2800" dirty="0">
              <a:solidFill>
                <a:prstClr val="white">
                  <a:lumMod val="9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WordArt 2"/>
          <p:cNvSpPr>
            <a:spLocks noChangeArrowheads="1" noChangeShapeType="1" noTextEdit="1"/>
          </p:cNvSpPr>
          <p:nvPr/>
        </p:nvSpPr>
        <p:spPr bwMode="auto">
          <a:xfrm>
            <a:off x="3647728" y="1675656"/>
            <a:ext cx="5126712" cy="457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68028"/>
              </a:avLst>
            </a:prstTxWarp>
          </a:bodyPr>
          <a:lstStyle/>
          <a:p>
            <a:pPr algn="ctr"/>
            <a:endParaRPr lang="en-US" sz="4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blurRad="38100" dist="38100" dir="2700000" algn="tl">
                  <a:srgbClr val="C00000">
                    <a:alpha val="69000"/>
                  </a:srgbClr>
                </a:outerShdw>
              </a:effectLst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32" name="WordArt 2"/>
          <p:cNvSpPr>
            <a:spLocks noChangeArrowheads="1" noChangeShapeType="1" noTextEdit="1"/>
          </p:cNvSpPr>
          <p:nvPr/>
        </p:nvSpPr>
        <p:spPr bwMode="auto">
          <a:xfrm>
            <a:off x="4030579" y="1994593"/>
            <a:ext cx="5897272" cy="1282341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68028"/>
              </a:avLst>
            </a:prstTxWarp>
          </a:bodyPr>
          <a:lstStyle/>
          <a:p>
            <a:pPr algn="ctr"/>
            <a:r>
              <a:rPr lang="vi-VN" sz="4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0000">
                      <a:alpha val="69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BỘ TRANH BÍ ẨN</a:t>
            </a:r>
            <a:endParaRPr lang="vi-VN" sz="40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C00000">
                    <a:alpha val="69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ctr"/>
            <a:endParaRPr lang="en-US" sz="4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blurRad="38100" dist="38100" dir="2700000" algn="tl">
                  <a:srgbClr val="C00000">
                    <a:alpha val="69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42889" name="Picture 905" descr="C:\Users\7_PRO\Downloads\20200409_0905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915" y="1959825"/>
            <a:ext cx="3603166" cy="223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439211"/>
              </p:ext>
            </p:extLst>
          </p:nvPr>
        </p:nvGraphicFramePr>
        <p:xfrm>
          <a:off x="3388750" y="4646794"/>
          <a:ext cx="258978" cy="782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06" name="Equation" r:id="rId4" imgW="164880" imgH="444240" progId="Equation.DSMT4">
                  <p:embed/>
                </p:oleObj>
              </mc:Choice>
              <mc:Fallback>
                <p:oleObj name="Equation" r:id="rId4" imgW="1648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8750" y="4646794"/>
                        <a:ext cx="258978" cy="7821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117"/>
          <p:cNvSpPr txBox="1">
            <a:spLocks noChangeArrowheads="1"/>
          </p:cNvSpPr>
          <p:nvPr/>
        </p:nvSpPr>
        <p:spPr bwMode="auto">
          <a:xfrm>
            <a:off x="1998349" y="1306503"/>
            <a:ext cx="25736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sz="3200" b="1" dirty="0" smtClean="0">
                <a:solidFill>
                  <a:prstClr val="white"/>
                </a:solidFill>
                <a:ea typeface="Aachen" panose="02020500000000000000" pitchFamily="18" charset="0"/>
                <a:cs typeface="Aachen" panose="02020500000000000000" pitchFamily="18" charset="0"/>
              </a:rPr>
              <a:t>Trò chơi</a:t>
            </a:r>
            <a:r>
              <a:rPr lang="en-US" sz="3200" b="1" dirty="0" smtClean="0">
                <a:solidFill>
                  <a:prstClr val="white"/>
                </a:solidFill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endParaRPr lang="en-US" sz="3200" b="1" dirty="0">
              <a:solidFill>
                <a:prstClr val="white"/>
              </a:solidFill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318403"/>
              </p:ext>
            </p:extLst>
          </p:nvPr>
        </p:nvGraphicFramePr>
        <p:xfrm>
          <a:off x="6771524" y="4633314"/>
          <a:ext cx="267481" cy="811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07" name="Equation" r:id="rId6" imgW="152280" imgH="457200" progId="Equation.DSMT4">
                  <p:embed/>
                </p:oleObj>
              </mc:Choice>
              <mc:Fallback>
                <p:oleObj name="Equation" r:id="rId6" imgW="1522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1524" y="4633314"/>
                        <a:ext cx="267481" cy="8117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852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3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2" name="Rectangle 4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3" name="Rectangle 5"/>
          <p:cNvSpPr>
            <a:spLocks noChangeArrowheads="1"/>
          </p:cNvSpPr>
          <p:nvPr/>
        </p:nvSpPr>
        <p:spPr bwMode="auto">
          <a:xfrm>
            <a:off x="-1687406" y="3508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4" name="Rectangle 6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5" name="Rectangle 7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6" name="Rectangle 8"/>
          <p:cNvSpPr>
            <a:spLocks noChangeArrowheads="1"/>
          </p:cNvSpPr>
          <p:nvPr/>
        </p:nvSpPr>
        <p:spPr bwMode="auto">
          <a:xfrm>
            <a:off x="-1687406" y="3508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7" name="Rectangle 9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8" name="Rectangle 10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9" name="Rectangle 11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90" name="Rectangle 12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2" name="Oval 70"/>
          <p:cNvSpPr>
            <a:spLocks noChangeArrowheads="1"/>
          </p:cNvSpPr>
          <p:nvPr/>
        </p:nvSpPr>
        <p:spPr bwMode="auto">
          <a:xfrm>
            <a:off x="9610856" y="4877526"/>
            <a:ext cx="1136651" cy="1135062"/>
          </a:xfrm>
          <a:prstGeom prst="ellipse">
            <a:avLst/>
          </a:prstGeom>
          <a:solidFill>
            <a:srgbClr val="FFFF99"/>
          </a:solidFill>
          <a:ln w="19050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00">
              <a:solidFill>
                <a:prstClr val="black"/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53" name="Oval 71"/>
          <p:cNvSpPr>
            <a:spLocks noChangeArrowheads="1"/>
          </p:cNvSpPr>
          <p:nvPr/>
        </p:nvSpPr>
        <p:spPr bwMode="auto">
          <a:xfrm>
            <a:off x="9632286" y="4898163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6" name="Oval 72"/>
          <p:cNvSpPr>
            <a:spLocks noChangeArrowheads="1"/>
          </p:cNvSpPr>
          <p:nvPr/>
        </p:nvSpPr>
        <p:spPr bwMode="auto">
          <a:xfrm>
            <a:off x="9632286" y="4883082"/>
            <a:ext cx="1093788" cy="11239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7" name="Oval 73"/>
          <p:cNvSpPr>
            <a:spLocks noChangeArrowheads="1"/>
          </p:cNvSpPr>
          <p:nvPr/>
        </p:nvSpPr>
        <p:spPr bwMode="auto">
          <a:xfrm>
            <a:off x="9632286" y="4898163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8" name="Oval 74"/>
          <p:cNvSpPr>
            <a:spLocks noChangeArrowheads="1"/>
          </p:cNvSpPr>
          <p:nvPr/>
        </p:nvSpPr>
        <p:spPr bwMode="auto">
          <a:xfrm>
            <a:off x="9632286" y="4898163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9" name="Oval 75"/>
          <p:cNvSpPr>
            <a:spLocks noChangeArrowheads="1"/>
          </p:cNvSpPr>
          <p:nvPr/>
        </p:nvSpPr>
        <p:spPr bwMode="auto">
          <a:xfrm>
            <a:off x="9632286" y="4898163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5</a:t>
            </a:r>
          </a:p>
        </p:txBody>
      </p:sp>
      <p:grpSp>
        <p:nvGrpSpPr>
          <p:cNvPr id="60" name="Group 81"/>
          <p:cNvGrpSpPr>
            <a:grpSpLocks/>
          </p:cNvGrpSpPr>
          <p:nvPr/>
        </p:nvGrpSpPr>
        <p:grpSpPr bwMode="auto">
          <a:xfrm>
            <a:off x="9401939" y="4750129"/>
            <a:ext cx="1554480" cy="1389856"/>
            <a:chOff x="1425" y="1728"/>
            <a:chExt cx="1392" cy="1248"/>
          </a:xfrm>
          <a:solidFill>
            <a:schemeClr val="bg1"/>
          </a:solidFill>
        </p:grpSpPr>
        <p:sp>
          <p:nvSpPr>
            <p:cNvPr id="61" name="Oval 82"/>
            <p:cNvSpPr>
              <a:spLocks noChangeArrowheads="1"/>
            </p:cNvSpPr>
            <p:nvPr/>
          </p:nvSpPr>
          <p:spPr bwMode="auto">
            <a:xfrm>
              <a:off x="1488" y="1728"/>
              <a:ext cx="1248" cy="1248"/>
            </a:xfrm>
            <a:prstGeom prst="ellipse">
              <a:avLst/>
            </a:prstGeom>
            <a:grpFill/>
            <a:ln w="571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000">
                <a:solidFill>
                  <a:prstClr val="black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endParaRPr>
            </a:p>
          </p:txBody>
        </p:sp>
        <p:sp>
          <p:nvSpPr>
            <p:cNvPr id="62" name="Text Box 83"/>
            <p:cNvSpPr txBox="1">
              <a:spLocks noChangeArrowheads="1"/>
            </p:cNvSpPr>
            <p:nvPr/>
          </p:nvSpPr>
          <p:spPr bwMode="auto">
            <a:xfrm>
              <a:off x="1425" y="2144"/>
              <a:ext cx="1392" cy="38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200">
                  <a:solidFill>
                    <a:srgbClr val="CC0000"/>
                  </a:solidFill>
                  <a:latin typeface="Aachen" panose="02020500000000000000" pitchFamily="18" charset="0"/>
                  <a:ea typeface="Aachen" panose="02020500000000000000" pitchFamily="18" charset="0"/>
                  <a:cs typeface="Aachen" panose="02020500000000000000" pitchFamily="18" charset="0"/>
                </a:rPr>
                <a:t>HẾT GIỜ</a:t>
              </a:r>
            </a:p>
          </p:txBody>
        </p:sp>
      </p:grpSp>
      <p:sp>
        <p:nvSpPr>
          <p:cNvPr id="34" name="WordArt 2"/>
          <p:cNvSpPr>
            <a:spLocks noChangeArrowheads="1" noChangeShapeType="1" noTextEdit="1"/>
          </p:cNvSpPr>
          <p:nvPr/>
        </p:nvSpPr>
        <p:spPr bwMode="auto">
          <a:xfrm>
            <a:off x="3713751" y="1796418"/>
            <a:ext cx="5126712" cy="457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68028"/>
              </a:avLst>
            </a:prstTxWarp>
          </a:bodyPr>
          <a:lstStyle/>
          <a:p>
            <a:pPr algn="ctr"/>
            <a:endParaRPr lang="en-US" sz="4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blurRad="38100" dist="38100" dir="2700000" algn="tl">
                  <a:srgbClr val="C00000">
                    <a:alpha val="69000"/>
                  </a:srgbClr>
                </a:outerShdw>
              </a:effectLst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32" name="WordArt 2"/>
          <p:cNvSpPr>
            <a:spLocks noChangeArrowheads="1" noChangeShapeType="1" noTextEdit="1"/>
          </p:cNvSpPr>
          <p:nvPr/>
        </p:nvSpPr>
        <p:spPr bwMode="auto">
          <a:xfrm>
            <a:off x="3910262" y="1846400"/>
            <a:ext cx="5491677" cy="511789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68028"/>
              </a:avLst>
            </a:prstTxWarp>
          </a:bodyPr>
          <a:lstStyle/>
          <a:p>
            <a:pPr algn="ctr"/>
            <a:r>
              <a:rPr lang="vi-VN" sz="4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0000">
                      <a:alpha val="69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BỘ TRANH BÍ ẨN</a:t>
            </a:r>
            <a:endParaRPr lang="vi-VN" sz="40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C00000">
                    <a:alpha val="69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ctr"/>
            <a:endParaRPr lang="en-US" sz="4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blurRad="38100" dist="38100" dir="2700000" algn="tl">
                  <a:srgbClr val="C00000">
                    <a:alpha val="69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42889" name="Picture 905" descr="C:\Users\7_PRO\Downloads\20200409_0905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282" y="1623263"/>
            <a:ext cx="2820959" cy="175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Box 117"/>
          <p:cNvSpPr txBox="1">
            <a:spLocks noChangeArrowheads="1"/>
          </p:cNvSpPr>
          <p:nvPr/>
        </p:nvSpPr>
        <p:spPr bwMode="auto">
          <a:xfrm>
            <a:off x="1941847" y="1038488"/>
            <a:ext cx="25736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sz="3200" b="1" dirty="0" smtClean="0">
                <a:solidFill>
                  <a:prstClr val="white"/>
                </a:solidFill>
                <a:ea typeface="Aachen" panose="02020500000000000000" pitchFamily="18" charset="0"/>
                <a:cs typeface="Aachen" panose="02020500000000000000" pitchFamily="18" charset="0"/>
              </a:rPr>
              <a:t>Trò chơi</a:t>
            </a:r>
            <a:r>
              <a:rPr lang="en-US" sz="3200" b="1" dirty="0" smtClean="0">
                <a:solidFill>
                  <a:prstClr val="white"/>
                </a:solidFill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endParaRPr lang="en-US" sz="3200" b="1" dirty="0">
              <a:solidFill>
                <a:prstClr val="white"/>
              </a:solidFill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31" name="Text Box 117"/>
          <p:cNvSpPr txBox="1">
            <a:spLocks noChangeArrowheads="1"/>
          </p:cNvSpPr>
          <p:nvPr/>
        </p:nvSpPr>
        <p:spPr bwMode="auto">
          <a:xfrm>
            <a:off x="1284886" y="4254339"/>
            <a:ext cx="848475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1:</a:t>
            </a:r>
            <a:r>
              <a:rPr lang="en-US" sz="2800" b="1" dirty="0" smtClean="0">
                <a:solidFill>
                  <a:srgbClr val="FF00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0" hangingPunct="0">
              <a:spcBef>
                <a:spcPct val="50000"/>
              </a:spcBef>
            </a:pPr>
            <a:endParaRPr lang="en-US" sz="28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440697"/>
              </p:ext>
            </p:extLst>
          </p:nvPr>
        </p:nvGraphicFramePr>
        <p:xfrm>
          <a:off x="3965769" y="4810983"/>
          <a:ext cx="1851025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20" name="Equation" r:id="rId4" imgW="1180800" imgH="457200" progId="Equation.DSMT4">
                  <p:embed/>
                </p:oleObj>
              </mc:Choice>
              <mc:Fallback>
                <p:oleObj name="Equation" r:id="rId4" imgW="1180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5769" y="4810983"/>
                        <a:ext cx="1851025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839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C:\Users\7_PRO\Downloads\20200409_071954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821" y="965947"/>
            <a:ext cx="9553074" cy="485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17"/>
          <p:cNvSpPr txBox="1">
            <a:spLocks noChangeArrowheads="1"/>
          </p:cNvSpPr>
          <p:nvPr/>
        </p:nvSpPr>
        <p:spPr bwMode="auto">
          <a:xfrm>
            <a:off x="1455821" y="5843736"/>
            <a:ext cx="103351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sz="2400" dirty="0" smtClean="0">
                <a:solidFill>
                  <a:srgbClr val="FFFF00"/>
                </a:solidFill>
                <a:ea typeface="Aachen" panose="02020500000000000000" pitchFamily="18" charset="0"/>
                <a:cs typeface="Aachen" panose="02020500000000000000" pitchFamily="18" charset="0"/>
              </a:rPr>
              <a:t>Các y bác sĩ phải đang phải gồng mình chiến đấu với bệnh dịch để giành giật sự sống cho các bệnh nhân.</a:t>
            </a:r>
            <a:endParaRPr lang="en-US" sz="2400" dirty="0">
              <a:solidFill>
                <a:srgbClr val="FFFF00"/>
              </a:solidFill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4574972" y="483614"/>
            <a:ext cx="4096821" cy="48233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68028"/>
              </a:avLst>
            </a:prstTxWarp>
          </a:bodyPr>
          <a:lstStyle/>
          <a:p>
            <a:pPr algn="ctr"/>
            <a:r>
              <a:rPr lang="vi-VN" sz="4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0000">
                      <a:alpha val="69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BỨC TRANH SỐ </a:t>
            </a:r>
            <a:r>
              <a:rPr lang="vi-VN" sz="4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0000">
                      <a:alpha val="69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</a:t>
            </a:r>
            <a:endParaRPr lang="en-US" sz="4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blurRad="38100" dist="38100" dir="2700000" algn="tl">
                  <a:srgbClr val="C00000">
                    <a:alpha val="69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89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2785" y="693469"/>
            <a:ext cx="67778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 GIÁO DỤC VÀ ĐÀO TẠO HÀ NỘI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3433" y="3375603"/>
            <a:ext cx="96565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TIẾT 77 : PHÉP NHÂN PHÂN SỐ</a:t>
            </a:r>
          </a:p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TÍNH CHẤT CƠ BẢN CỦA PHÉP NHÂN PHÂN SỐ</a:t>
            </a:r>
            <a:endParaRPr lang="en-US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236" y="1365078"/>
            <a:ext cx="1892913" cy="18929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7837" y="4958132"/>
            <a:ext cx="692773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6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NGƯT. </a:t>
            </a:r>
            <a:r>
              <a:rPr lang="en-US" sz="26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Vũ</a:t>
            </a:r>
            <a:r>
              <a:rPr lang="en-US" sz="26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Thị</a:t>
            </a:r>
            <a:r>
              <a:rPr lang="en-US" sz="26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Thanh</a:t>
            </a:r>
            <a:r>
              <a:rPr lang="en-US" sz="26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Bình</a:t>
            </a:r>
            <a:endParaRPr lang="vi-VN" sz="2600" b="1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6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Trường </a:t>
            </a:r>
            <a:r>
              <a:rPr lang="vi-VN" sz="2600" b="1" dirty="0">
                <a:solidFill>
                  <a:srgbClr val="FFFF00"/>
                </a:solidFill>
                <a:cs typeface="Arial" panose="020B0604020202020204" pitchFamily="34" charset="0"/>
              </a:rPr>
              <a:t>THCS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Tân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-</a:t>
            </a:r>
            <a:r>
              <a:rPr lang="vi-VN" sz="26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Hoàng</a:t>
            </a:r>
            <a:r>
              <a:rPr lang="en-US" sz="26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Mai -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endParaRPr lang="vi-VN" sz="2600" b="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68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3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2" name="Rectangle 4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3" name="Rectangle 5"/>
          <p:cNvSpPr>
            <a:spLocks noChangeArrowheads="1"/>
          </p:cNvSpPr>
          <p:nvPr/>
        </p:nvSpPr>
        <p:spPr bwMode="auto">
          <a:xfrm>
            <a:off x="-1687406" y="3508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4" name="Rectangle 6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5" name="Rectangle 7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6" name="Rectangle 8"/>
          <p:cNvSpPr>
            <a:spLocks noChangeArrowheads="1"/>
          </p:cNvSpPr>
          <p:nvPr/>
        </p:nvSpPr>
        <p:spPr bwMode="auto">
          <a:xfrm>
            <a:off x="-1687406" y="3508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7" name="Rectangle 9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8" name="Rectangle 10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9" name="Rectangle 11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90" name="Rectangle 12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2" name="Oval 70"/>
          <p:cNvSpPr>
            <a:spLocks noChangeArrowheads="1"/>
          </p:cNvSpPr>
          <p:nvPr/>
        </p:nvSpPr>
        <p:spPr bwMode="auto">
          <a:xfrm>
            <a:off x="9610856" y="4877526"/>
            <a:ext cx="1136651" cy="1135062"/>
          </a:xfrm>
          <a:prstGeom prst="ellipse">
            <a:avLst/>
          </a:prstGeom>
          <a:solidFill>
            <a:srgbClr val="FFFF99"/>
          </a:solidFill>
          <a:ln w="19050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00">
              <a:solidFill>
                <a:prstClr val="black"/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53" name="Oval 71"/>
          <p:cNvSpPr>
            <a:spLocks noChangeArrowheads="1"/>
          </p:cNvSpPr>
          <p:nvPr/>
        </p:nvSpPr>
        <p:spPr bwMode="auto">
          <a:xfrm>
            <a:off x="9632286" y="4898163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6" name="Oval 72"/>
          <p:cNvSpPr>
            <a:spLocks noChangeArrowheads="1"/>
          </p:cNvSpPr>
          <p:nvPr/>
        </p:nvSpPr>
        <p:spPr bwMode="auto">
          <a:xfrm>
            <a:off x="9632286" y="4883082"/>
            <a:ext cx="1093788" cy="11239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7" name="Oval 73"/>
          <p:cNvSpPr>
            <a:spLocks noChangeArrowheads="1"/>
          </p:cNvSpPr>
          <p:nvPr/>
        </p:nvSpPr>
        <p:spPr bwMode="auto">
          <a:xfrm>
            <a:off x="9632286" y="4898163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8" name="Oval 74"/>
          <p:cNvSpPr>
            <a:spLocks noChangeArrowheads="1"/>
          </p:cNvSpPr>
          <p:nvPr/>
        </p:nvSpPr>
        <p:spPr bwMode="auto">
          <a:xfrm>
            <a:off x="9632286" y="4898163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9" name="Oval 75"/>
          <p:cNvSpPr>
            <a:spLocks noChangeArrowheads="1"/>
          </p:cNvSpPr>
          <p:nvPr/>
        </p:nvSpPr>
        <p:spPr bwMode="auto">
          <a:xfrm>
            <a:off x="9632286" y="4898163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5</a:t>
            </a:r>
          </a:p>
        </p:txBody>
      </p:sp>
      <p:grpSp>
        <p:nvGrpSpPr>
          <p:cNvPr id="60" name="Group 81"/>
          <p:cNvGrpSpPr>
            <a:grpSpLocks/>
          </p:cNvGrpSpPr>
          <p:nvPr/>
        </p:nvGrpSpPr>
        <p:grpSpPr bwMode="auto">
          <a:xfrm>
            <a:off x="9401939" y="4750129"/>
            <a:ext cx="1554480" cy="1389856"/>
            <a:chOff x="1425" y="1728"/>
            <a:chExt cx="1392" cy="1248"/>
          </a:xfrm>
          <a:solidFill>
            <a:schemeClr val="bg1"/>
          </a:solidFill>
        </p:grpSpPr>
        <p:sp>
          <p:nvSpPr>
            <p:cNvPr id="61" name="Oval 82"/>
            <p:cNvSpPr>
              <a:spLocks noChangeArrowheads="1"/>
            </p:cNvSpPr>
            <p:nvPr/>
          </p:nvSpPr>
          <p:spPr bwMode="auto">
            <a:xfrm>
              <a:off x="1488" y="1728"/>
              <a:ext cx="1248" cy="1248"/>
            </a:xfrm>
            <a:prstGeom prst="ellipse">
              <a:avLst/>
            </a:prstGeom>
            <a:grpFill/>
            <a:ln w="571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000">
                <a:solidFill>
                  <a:prstClr val="black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endParaRPr>
            </a:p>
          </p:txBody>
        </p:sp>
        <p:sp>
          <p:nvSpPr>
            <p:cNvPr id="62" name="Text Box 83"/>
            <p:cNvSpPr txBox="1">
              <a:spLocks noChangeArrowheads="1"/>
            </p:cNvSpPr>
            <p:nvPr/>
          </p:nvSpPr>
          <p:spPr bwMode="auto">
            <a:xfrm>
              <a:off x="1425" y="2144"/>
              <a:ext cx="1392" cy="38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200">
                  <a:solidFill>
                    <a:srgbClr val="CC0000"/>
                  </a:solidFill>
                  <a:latin typeface="Aachen" panose="02020500000000000000" pitchFamily="18" charset="0"/>
                  <a:ea typeface="Aachen" panose="02020500000000000000" pitchFamily="18" charset="0"/>
                  <a:cs typeface="Aachen" panose="02020500000000000000" pitchFamily="18" charset="0"/>
                </a:rPr>
                <a:t>HẾT GIỜ</a:t>
              </a:r>
            </a:p>
          </p:txBody>
        </p:sp>
      </p:grpSp>
      <p:sp>
        <p:nvSpPr>
          <p:cNvPr id="26741" name="Text Box 117"/>
          <p:cNvSpPr txBox="1">
            <a:spLocks noChangeArrowheads="1"/>
          </p:cNvSpPr>
          <p:nvPr/>
        </p:nvSpPr>
        <p:spPr bwMode="auto">
          <a:xfrm>
            <a:off x="2684839" y="4325600"/>
            <a:ext cx="32768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:</a:t>
            </a:r>
            <a:r>
              <a:rPr lang="en-US" sz="2800" b="1" dirty="0" smtClean="0">
                <a:solidFill>
                  <a:srgbClr val="FF00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x,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WordArt 2"/>
          <p:cNvSpPr>
            <a:spLocks noChangeArrowheads="1" noChangeShapeType="1" noTextEdit="1"/>
          </p:cNvSpPr>
          <p:nvPr/>
        </p:nvSpPr>
        <p:spPr bwMode="auto">
          <a:xfrm>
            <a:off x="3647728" y="1675656"/>
            <a:ext cx="5126712" cy="457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68028"/>
              </a:avLst>
            </a:prstTxWarp>
          </a:bodyPr>
          <a:lstStyle/>
          <a:p>
            <a:pPr algn="ctr"/>
            <a:endParaRPr lang="en-US" sz="4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blurRad="38100" dist="38100" dir="2700000" algn="tl">
                  <a:srgbClr val="C00000">
                    <a:alpha val="69000"/>
                  </a:srgbClr>
                </a:outerShdw>
              </a:effectLst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32" name="WordArt 2"/>
          <p:cNvSpPr>
            <a:spLocks noChangeArrowheads="1" noChangeShapeType="1" noTextEdit="1"/>
          </p:cNvSpPr>
          <p:nvPr/>
        </p:nvSpPr>
        <p:spPr bwMode="auto">
          <a:xfrm>
            <a:off x="3647727" y="1904256"/>
            <a:ext cx="6132339" cy="150023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68028"/>
              </a:avLst>
            </a:prstTxWarp>
          </a:bodyPr>
          <a:lstStyle/>
          <a:p>
            <a:pPr algn="ctr"/>
            <a:r>
              <a:rPr lang="vi-VN" sz="4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0000">
                      <a:alpha val="69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BỘ TRANH BÍ ẨN</a:t>
            </a:r>
            <a:endParaRPr lang="vi-VN" sz="40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C00000">
                    <a:alpha val="69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ctr"/>
            <a:endParaRPr lang="en-US" sz="4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blurRad="38100" dist="38100" dir="2700000" algn="tl">
                  <a:srgbClr val="C00000">
                    <a:alpha val="69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42889" name="Picture 905" descr="C:\Users\7_PRO\Downloads\20200409_0905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591" y="1675656"/>
            <a:ext cx="3752899" cy="233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367102"/>
              </p:ext>
            </p:extLst>
          </p:nvPr>
        </p:nvGraphicFramePr>
        <p:xfrm>
          <a:off x="4196431" y="4935195"/>
          <a:ext cx="1487487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44" name="Equation" r:id="rId4" imgW="774360" imgH="457200" progId="Equation.DSMT4">
                  <p:embed/>
                </p:oleObj>
              </mc:Choice>
              <mc:Fallback>
                <p:oleObj name="Equation" r:id="rId4" imgW="7743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6431" y="4935195"/>
                        <a:ext cx="1487487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117"/>
          <p:cNvSpPr txBox="1">
            <a:spLocks noChangeArrowheads="1"/>
          </p:cNvSpPr>
          <p:nvPr/>
        </p:nvSpPr>
        <p:spPr bwMode="auto">
          <a:xfrm>
            <a:off x="1398013" y="890531"/>
            <a:ext cx="25736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sz="3200" b="1" dirty="0" smtClean="0">
                <a:solidFill>
                  <a:schemeClr val="bg1"/>
                </a:solidFill>
                <a:ea typeface="Aachen" panose="02020500000000000000" pitchFamily="18" charset="0"/>
                <a:cs typeface="Aachen" panose="02020500000000000000" pitchFamily="18" charset="0"/>
              </a:rPr>
              <a:t>Trò chơi</a:t>
            </a:r>
            <a:r>
              <a:rPr lang="en-US" sz="3200" b="1" dirty="0" smtClean="0">
                <a:solidFill>
                  <a:schemeClr val="bg1"/>
                </a:solidFill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endParaRPr lang="en-US" sz="3200" b="1" dirty="0">
              <a:solidFill>
                <a:schemeClr val="bg1"/>
              </a:solidFill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882032"/>
              </p:ext>
            </p:extLst>
          </p:nvPr>
        </p:nvGraphicFramePr>
        <p:xfrm>
          <a:off x="5665788" y="5207000"/>
          <a:ext cx="184943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45" name="Equation" r:id="rId6" imgW="558720" imgH="190440" progId="Equation.DSMT4">
                  <p:embed/>
                </p:oleObj>
              </mc:Choice>
              <mc:Fallback>
                <p:oleObj name="Equation" r:id="rId6" imgW="558720" imgH="19044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5788" y="5207000"/>
                        <a:ext cx="1849437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119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C:\Users\7_PRO\Downloads\20200409_07125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47" y="1107234"/>
            <a:ext cx="9877927" cy="462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17"/>
          <p:cNvSpPr txBox="1">
            <a:spLocks noChangeArrowheads="1"/>
          </p:cNvSpPr>
          <p:nvPr/>
        </p:nvSpPr>
        <p:spPr bwMode="auto">
          <a:xfrm>
            <a:off x="1104901" y="5730118"/>
            <a:ext cx="107702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sz="2400" dirty="0" smtClean="0">
                <a:solidFill>
                  <a:srgbClr val="FFFF00"/>
                </a:solidFill>
                <a:ea typeface="Aachen" panose="02020500000000000000" pitchFamily="18" charset="0"/>
                <a:cs typeface="Aachen" panose="02020500000000000000" pitchFamily="18" charset="0"/>
              </a:rPr>
              <a:t>Trong cuộc chiến đấu với bệnh dịch có những y bác sĩ đã phải hy sinh tính mạng của mình để bệnh nhân được sống.</a:t>
            </a:r>
            <a:endParaRPr lang="en-US" sz="2400" dirty="0">
              <a:solidFill>
                <a:srgbClr val="FFFF00"/>
              </a:solidFill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4436610" y="721355"/>
            <a:ext cx="4096821" cy="48233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68028"/>
              </a:avLst>
            </a:prstTxWarp>
          </a:bodyPr>
          <a:lstStyle/>
          <a:p>
            <a:pPr algn="ctr"/>
            <a:r>
              <a:rPr lang="vi-VN" sz="4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0000">
                      <a:alpha val="69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BỨC TRANH SỐ 2</a:t>
            </a:r>
            <a:endParaRPr lang="en-US" sz="4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blurRad="38100" dist="38100" dir="2700000" algn="tl">
                  <a:srgbClr val="C00000">
                    <a:alpha val="69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44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3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2" name="Rectangle 4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3" name="Rectangle 5"/>
          <p:cNvSpPr>
            <a:spLocks noChangeArrowheads="1"/>
          </p:cNvSpPr>
          <p:nvPr/>
        </p:nvSpPr>
        <p:spPr bwMode="auto">
          <a:xfrm>
            <a:off x="-1687406" y="3508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4" name="Rectangle 6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5" name="Rectangle 7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6" name="Rectangle 8"/>
          <p:cNvSpPr>
            <a:spLocks noChangeArrowheads="1"/>
          </p:cNvSpPr>
          <p:nvPr/>
        </p:nvSpPr>
        <p:spPr bwMode="auto">
          <a:xfrm>
            <a:off x="-1687406" y="3508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7" name="Rectangle 9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8" name="Rectangle 10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9" name="Rectangle 11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90" name="Rectangle 12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2" name="Oval 70"/>
          <p:cNvSpPr>
            <a:spLocks noChangeArrowheads="1"/>
          </p:cNvSpPr>
          <p:nvPr/>
        </p:nvSpPr>
        <p:spPr bwMode="auto">
          <a:xfrm>
            <a:off x="10337365" y="5140573"/>
            <a:ext cx="1136651" cy="1135062"/>
          </a:xfrm>
          <a:prstGeom prst="ellipse">
            <a:avLst/>
          </a:prstGeom>
          <a:solidFill>
            <a:srgbClr val="FFFF99"/>
          </a:solidFill>
          <a:ln w="19050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00">
              <a:solidFill>
                <a:prstClr val="black"/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53" name="Oval 71"/>
          <p:cNvSpPr>
            <a:spLocks noChangeArrowheads="1"/>
          </p:cNvSpPr>
          <p:nvPr/>
        </p:nvSpPr>
        <p:spPr bwMode="auto">
          <a:xfrm>
            <a:off x="10358795" y="5161210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6" name="Oval 72"/>
          <p:cNvSpPr>
            <a:spLocks noChangeArrowheads="1"/>
          </p:cNvSpPr>
          <p:nvPr/>
        </p:nvSpPr>
        <p:spPr bwMode="auto">
          <a:xfrm>
            <a:off x="10358795" y="5146129"/>
            <a:ext cx="1093788" cy="11239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7" name="Oval 73"/>
          <p:cNvSpPr>
            <a:spLocks noChangeArrowheads="1"/>
          </p:cNvSpPr>
          <p:nvPr/>
        </p:nvSpPr>
        <p:spPr bwMode="auto">
          <a:xfrm>
            <a:off x="10358795" y="5161210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8" name="Oval 74"/>
          <p:cNvSpPr>
            <a:spLocks noChangeArrowheads="1"/>
          </p:cNvSpPr>
          <p:nvPr/>
        </p:nvSpPr>
        <p:spPr bwMode="auto">
          <a:xfrm>
            <a:off x="10358795" y="5161210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9" name="Oval 75"/>
          <p:cNvSpPr>
            <a:spLocks noChangeArrowheads="1"/>
          </p:cNvSpPr>
          <p:nvPr/>
        </p:nvSpPr>
        <p:spPr bwMode="auto">
          <a:xfrm>
            <a:off x="10358795" y="5161210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5</a:t>
            </a:r>
          </a:p>
        </p:txBody>
      </p:sp>
      <p:grpSp>
        <p:nvGrpSpPr>
          <p:cNvPr id="60" name="Group 81"/>
          <p:cNvGrpSpPr>
            <a:grpSpLocks/>
          </p:cNvGrpSpPr>
          <p:nvPr/>
        </p:nvGrpSpPr>
        <p:grpSpPr bwMode="auto">
          <a:xfrm>
            <a:off x="10128448" y="5013176"/>
            <a:ext cx="1554480" cy="1389856"/>
            <a:chOff x="1425" y="1728"/>
            <a:chExt cx="1392" cy="1248"/>
          </a:xfrm>
          <a:solidFill>
            <a:schemeClr val="bg1"/>
          </a:solidFill>
        </p:grpSpPr>
        <p:sp>
          <p:nvSpPr>
            <p:cNvPr id="61" name="Oval 82"/>
            <p:cNvSpPr>
              <a:spLocks noChangeArrowheads="1"/>
            </p:cNvSpPr>
            <p:nvPr/>
          </p:nvSpPr>
          <p:spPr bwMode="auto">
            <a:xfrm>
              <a:off x="1488" y="1728"/>
              <a:ext cx="1248" cy="1248"/>
            </a:xfrm>
            <a:prstGeom prst="ellipse">
              <a:avLst/>
            </a:prstGeom>
            <a:grpFill/>
            <a:ln w="571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000">
                <a:solidFill>
                  <a:prstClr val="black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endParaRPr>
            </a:p>
          </p:txBody>
        </p:sp>
        <p:sp>
          <p:nvSpPr>
            <p:cNvPr id="62" name="Text Box 83"/>
            <p:cNvSpPr txBox="1">
              <a:spLocks noChangeArrowheads="1"/>
            </p:cNvSpPr>
            <p:nvPr/>
          </p:nvSpPr>
          <p:spPr bwMode="auto">
            <a:xfrm>
              <a:off x="1425" y="2144"/>
              <a:ext cx="1392" cy="38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200">
                  <a:solidFill>
                    <a:srgbClr val="CC0000"/>
                  </a:solidFill>
                  <a:latin typeface="Aachen" panose="02020500000000000000" pitchFamily="18" charset="0"/>
                  <a:ea typeface="Aachen" panose="02020500000000000000" pitchFamily="18" charset="0"/>
                  <a:cs typeface="Aachen" panose="02020500000000000000" pitchFamily="18" charset="0"/>
                </a:rPr>
                <a:t>HẾT GIỜ</a:t>
              </a:r>
            </a:p>
          </p:txBody>
        </p:sp>
      </p:grpSp>
      <p:sp>
        <p:nvSpPr>
          <p:cNvPr id="26741" name="Text Box 117"/>
          <p:cNvSpPr txBox="1">
            <a:spLocks noChangeArrowheads="1"/>
          </p:cNvSpPr>
          <p:nvPr/>
        </p:nvSpPr>
        <p:spPr bwMode="auto">
          <a:xfrm>
            <a:off x="1495725" y="4359996"/>
            <a:ext cx="50840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3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: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WordArt 2"/>
          <p:cNvSpPr>
            <a:spLocks noChangeArrowheads="1" noChangeShapeType="1" noTextEdit="1"/>
          </p:cNvSpPr>
          <p:nvPr/>
        </p:nvSpPr>
        <p:spPr bwMode="auto">
          <a:xfrm>
            <a:off x="3769542" y="1830813"/>
            <a:ext cx="6079540" cy="94848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68028"/>
              </a:avLst>
            </a:prstTxWarp>
          </a:bodyPr>
          <a:lstStyle/>
          <a:p>
            <a:pPr algn="ctr"/>
            <a:r>
              <a:rPr lang="vi-VN" sz="4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0000">
                      <a:alpha val="69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BỘ TRANH BÍ ẨN</a:t>
            </a:r>
            <a:endParaRPr lang="vi-VN" sz="40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C00000">
                    <a:alpha val="69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ctr"/>
            <a:endParaRPr lang="en-US" sz="4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blurRad="38100" dist="38100" dir="2700000" algn="tl">
                  <a:srgbClr val="C00000">
                    <a:alpha val="69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47" name="Picture 905" descr="C:\Users\7_PRO\Downloads\20200409_0905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368" y="1537488"/>
            <a:ext cx="4270356" cy="265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263459"/>
              </p:ext>
            </p:extLst>
          </p:nvPr>
        </p:nvGraphicFramePr>
        <p:xfrm>
          <a:off x="3573463" y="5013325"/>
          <a:ext cx="1951037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63" name="Equation" r:id="rId4" imgW="1015920" imgH="457200" progId="Equation.DSMT4">
                  <p:embed/>
                </p:oleObj>
              </mc:Choice>
              <mc:Fallback>
                <p:oleObj name="Equation" r:id="rId4" imgW="10159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63" y="5013325"/>
                        <a:ext cx="1951037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117"/>
          <p:cNvSpPr txBox="1">
            <a:spLocks noChangeArrowheads="1"/>
          </p:cNvSpPr>
          <p:nvPr/>
        </p:nvSpPr>
        <p:spPr bwMode="auto">
          <a:xfrm>
            <a:off x="1757717" y="962693"/>
            <a:ext cx="25736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sz="3200" b="1" dirty="0" smtClean="0">
                <a:solidFill>
                  <a:prstClr val="white"/>
                </a:solidFill>
                <a:ea typeface="Aachen" panose="02020500000000000000" pitchFamily="18" charset="0"/>
                <a:cs typeface="Aachen" panose="02020500000000000000" pitchFamily="18" charset="0"/>
              </a:rPr>
              <a:t>Trò chơi</a:t>
            </a:r>
            <a:r>
              <a:rPr lang="en-US" sz="3200" b="1" dirty="0" smtClean="0">
                <a:solidFill>
                  <a:prstClr val="white"/>
                </a:solidFill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endParaRPr lang="en-US" sz="3200" b="1" dirty="0">
              <a:solidFill>
                <a:prstClr val="white"/>
              </a:solidFill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266333"/>
              </p:ext>
            </p:extLst>
          </p:nvPr>
        </p:nvGraphicFramePr>
        <p:xfrm>
          <a:off x="5484813" y="5299075"/>
          <a:ext cx="83978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64" name="Equation" r:id="rId6" imgW="253800" imgH="164880" progId="Equation.DSMT4">
                  <p:embed/>
                </p:oleObj>
              </mc:Choice>
              <mc:Fallback>
                <p:oleObj name="Equation" r:id="rId6" imgW="253800" imgH="16488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4813" y="5299075"/>
                        <a:ext cx="83978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724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3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2" name="Rectangle 4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3" name="Rectangle 5"/>
          <p:cNvSpPr>
            <a:spLocks noChangeArrowheads="1"/>
          </p:cNvSpPr>
          <p:nvPr/>
        </p:nvSpPr>
        <p:spPr bwMode="auto">
          <a:xfrm>
            <a:off x="-1687406" y="3508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4" name="Rectangle 6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5" name="Rectangle 7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6" name="Rectangle 8"/>
          <p:cNvSpPr>
            <a:spLocks noChangeArrowheads="1"/>
          </p:cNvSpPr>
          <p:nvPr/>
        </p:nvSpPr>
        <p:spPr bwMode="auto">
          <a:xfrm>
            <a:off x="-1687406" y="3508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7" name="Rectangle 9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8" name="Rectangle 10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9" name="Rectangle 11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90" name="Rectangle 12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2" name="Oval 70"/>
          <p:cNvSpPr>
            <a:spLocks noChangeArrowheads="1"/>
          </p:cNvSpPr>
          <p:nvPr/>
        </p:nvSpPr>
        <p:spPr bwMode="auto">
          <a:xfrm>
            <a:off x="10337365" y="5140573"/>
            <a:ext cx="1136651" cy="1135062"/>
          </a:xfrm>
          <a:prstGeom prst="ellipse">
            <a:avLst/>
          </a:prstGeom>
          <a:solidFill>
            <a:srgbClr val="FFFF99"/>
          </a:solidFill>
          <a:ln w="19050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00">
              <a:solidFill>
                <a:prstClr val="black"/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53" name="Oval 71"/>
          <p:cNvSpPr>
            <a:spLocks noChangeArrowheads="1"/>
          </p:cNvSpPr>
          <p:nvPr/>
        </p:nvSpPr>
        <p:spPr bwMode="auto">
          <a:xfrm>
            <a:off x="10358795" y="5161210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6" name="Oval 72"/>
          <p:cNvSpPr>
            <a:spLocks noChangeArrowheads="1"/>
          </p:cNvSpPr>
          <p:nvPr/>
        </p:nvSpPr>
        <p:spPr bwMode="auto">
          <a:xfrm>
            <a:off x="10358795" y="5146129"/>
            <a:ext cx="1093788" cy="11239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7" name="Oval 73"/>
          <p:cNvSpPr>
            <a:spLocks noChangeArrowheads="1"/>
          </p:cNvSpPr>
          <p:nvPr/>
        </p:nvSpPr>
        <p:spPr bwMode="auto">
          <a:xfrm>
            <a:off x="10358795" y="5161210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8" name="Oval 74"/>
          <p:cNvSpPr>
            <a:spLocks noChangeArrowheads="1"/>
          </p:cNvSpPr>
          <p:nvPr/>
        </p:nvSpPr>
        <p:spPr bwMode="auto">
          <a:xfrm>
            <a:off x="10358795" y="5161210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9" name="Oval 75"/>
          <p:cNvSpPr>
            <a:spLocks noChangeArrowheads="1"/>
          </p:cNvSpPr>
          <p:nvPr/>
        </p:nvSpPr>
        <p:spPr bwMode="auto">
          <a:xfrm>
            <a:off x="10358795" y="5161210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5</a:t>
            </a:r>
          </a:p>
        </p:txBody>
      </p:sp>
      <p:grpSp>
        <p:nvGrpSpPr>
          <p:cNvPr id="60" name="Group 81"/>
          <p:cNvGrpSpPr>
            <a:grpSpLocks/>
          </p:cNvGrpSpPr>
          <p:nvPr/>
        </p:nvGrpSpPr>
        <p:grpSpPr bwMode="auto">
          <a:xfrm>
            <a:off x="10128448" y="5013176"/>
            <a:ext cx="1554480" cy="1389856"/>
            <a:chOff x="1425" y="1728"/>
            <a:chExt cx="1392" cy="1248"/>
          </a:xfrm>
          <a:solidFill>
            <a:schemeClr val="bg1"/>
          </a:solidFill>
        </p:grpSpPr>
        <p:sp>
          <p:nvSpPr>
            <p:cNvPr id="61" name="Oval 82"/>
            <p:cNvSpPr>
              <a:spLocks noChangeArrowheads="1"/>
            </p:cNvSpPr>
            <p:nvPr/>
          </p:nvSpPr>
          <p:spPr bwMode="auto">
            <a:xfrm>
              <a:off x="1488" y="1728"/>
              <a:ext cx="1248" cy="1248"/>
            </a:xfrm>
            <a:prstGeom prst="ellipse">
              <a:avLst/>
            </a:prstGeom>
            <a:grpFill/>
            <a:ln w="571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000">
                <a:solidFill>
                  <a:prstClr val="black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endParaRPr>
            </a:p>
          </p:txBody>
        </p:sp>
        <p:sp>
          <p:nvSpPr>
            <p:cNvPr id="62" name="Text Box 83"/>
            <p:cNvSpPr txBox="1">
              <a:spLocks noChangeArrowheads="1"/>
            </p:cNvSpPr>
            <p:nvPr/>
          </p:nvSpPr>
          <p:spPr bwMode="auto">
            <a:xfrm>
              <a:off x="1425" y="2144"/>
              <a:ext cx="1392" cy="38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200" dirty="0">
                  <a:solidFill>
                    <a:srgbClr val="CC0000"/>
                  </a:solidFill>
                  <a:latin typeface="Aachen" panose="02020500000000000000" pitchFamily="18" charset="0"/>
                  <a:ea typeface="Aachen" panose="02020500000000000000" pitchFamily="18" charset="0"/>
                  <a:cs typeface="Aachen" panose="02020500000000000000" pitchFamily="18" charset="0"/>
                </a:rPr>
                <a:t>HẾT GIỜ</a:t>
              </a:r>
            </a:p>
          </p:txBody>
        </p:sp>
      </p:grpSp>
      <p:sp>
        <p:nvSpPr>
          <p:cNvPr id="26741" name="Text Box 117"/>
          <p:cNvSpPr txBox="1">
            <a:spLocks noChangeArrowheads="1"/>
          </p:cNvSpPr>
          <p:nvPr/>
        </p:nvSpPr>
        <p:spPr bwMode="auto">
          <a:xfrm>
            <a:off x="1664167" y="3901498"/>
            <a:ext cx="50840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3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: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WordArt 2"/>
          <p:cNvSpPr>
            <a:spLocks noChangeArrowheads="1" noChangeShapeType="1" noTextEdit="1"/>
          </p:cNvSpPr>
          <p:nvPr/>
        </p:nvSpPr>
        <p:spPr bwMode="auto">
          <a:xfrm>
            <a:off x="3901889" y="1984939"/>
            <a:ext cx="5947194" cy="147787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68028"/>
              </a:avLst>
            </a:prstTxWarp>
          </a:bodyPr>
          <a:lstStyle/>
          <a:p>
            <a:pPr algn="ctr"/>
            <a:r>
              <a:rPr lang="vi-VN" sz="4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0000">
                      <a:alpha val="69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BỘ TRANH BÍ ẨN</a:t>
            </a:r>
            <a:endParaRPr lang="vi-VN" sz="40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C00000">
                    <a:alpha val="69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ctr"/>
            <a:endParaRPr lang="en-US" sz="4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blurRad="38100" dist="38100" dir="2700000" algn="tl">
                  <a:srgbClr val="C00000">
                    <a:alpha val="69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47" name="Picture 905" descr="C:\Users\7_PRO\Downloads\20200409_0905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851" y="1742025"/>
            <a:ext cx="3161738" cy="196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Box 117"/>
          <p:cNvSpPr txBox="1">
            <a:spLocks noChangeArrowheads="1"/>
          </p:cNvSpPr>
          <p:nvPr/>
        </p:nvSpPr>
        <p:spPr bwMode="auto">
          <a:xfrm>
            <a:off x="1881690" y="1179588"/>
            <a:ext cx="25736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sz="3200" b="1" dirty="0" smtClean="0">
                <a:solidFill>
                  <a:prstClr val="white"/>
                </a:solidFill>
                <a:ea typeface="Aachen" panose="02020500000000000000" pitchFamily="18" charset="0"/>
                <a:cs typeface="Aachen" panose="02020500000000000000" pitchFamily="18" charset="0"/>
              </a:rPr>
              <a:t>Trò chơi</a:t>
            </a:r>
            <a:r>
              <a:rPr lang="en-US" sz="3200" b="1" dirty="0" smtClean="0">
                <a:solidFill>
                  <a:prstClr val="white"/>
                </a:solidFill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endParaRPr lang="en-US" sz="3200" b="1" dirty="0">
              <a:solidFill>
                <a:prstClr val="white"/>
              </a:solidFill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27" name="Text Box 117"/>
          <p:cNvSpPr txBox="1">
            <a:spLocks noChangeArrowheads="1"/>
          </p:cNvSpPr>
          <p:nvPr/>
        </p:nvSpPr>
        <p:spPr bwMode="auto">
          <a:xfrm>
            <a:off x="1636126" y="5708104"/>
            <a:ext cx="863272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Chú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ý: </a:t>
            </a:r>
            <a:r>
              <a:rPr lang="en-US" sz="2400" i="1" dirty="0" err="1" smtClean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Khi</a:t>
            </a:r>
            <a:r>
              <a:rPr lang="en-US" sz="2400" i="1" dirty="0" smtClean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thực</a:t>
            </a:r>
            <a:r>
              <a:rPr lang="en-US" sz="2400" i="1" dirty="0" smtClean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hiện</a:t>
            </a:r>
            <a:r>
              <a:rPr lang="en-US" sz="2400" i="1" dirty="0" smtClean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phép</a:t>
            </a:r>
            <a:r>
              <a:rPr lang="en-US" sz="2400" i="1" dirty="0" smtClean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nhân</a:t>
            </a:r>
            <a:r>
              <a:rPr lang="en-US" sz="2400" i="1" dirty="0" smtClean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phân</a:t>
            </a:r>
            <a:r>
              <a:rPr lang="en-US" sz="2400" i="1" dirty="0" smtClean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số</a:t>
            </a:r>
            <a:r>
              <a:rPr lang="en-US" sz="2400" i="1" dirty="0" smtClean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ta </a:t>
            </a:r>
            <a:r>
              <a:rPr lang="en-US" sz="2400" i="1" dirty="0" err="1" smtClean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nên</a:t>
            </a:r>
            <a:r>
              <a:rPr lang="en-US" sz="2400" i="1" dirty="0" smtClean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rút</a:t>
            </a:r>
            <a:r>
              <a:rPr lang="en-US" sz="2400" i="1" dirty="0" smtClean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gọn</a:t>
            </a:r>
            <a:r>
              <a:rPr lang="en-US" sz="2400" i="1" dirty="0" smtClean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phân</a:t>
            </a:r>
            <a:r>
              <a:rPr lang="en-US" sz="2400" i="1" dirty="0" smtClean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số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(</a:t>
            </a:r>
            <a:r>
              <a:rPr lang="en-US" sz="2400" i="1" dirty="0" err="1" smtClean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nếu</a:t>
            </a:r>
            <a:r>
              <a:rPr lang="en-US" sz="2400" i="1" dirty="0" smtClean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có</a:t>
            </a:r>
            <a:r>
              <a:rPr lang="en-US" sz="2400" i="1" dirty="0" smtClean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thể</a:t>
            </a:r>
            <a:r>
              <a:rPr lang="en-US" sz="2400" i="1" dirty="0" smtClean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).</a:t>
            </a:r>
            <a:endParaRPr lang="en-US" sz="2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111214"/>
              </p:ext>
            </p:extLst>
          </p:nvPr>
        </p:nvGraphicFramePr>
        <p:xfrm>
          <a:off x="2382337" y="4646860"/>
          <a:ext cx="1951037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87" name="Equation" r:id="rId4" imgW="1015920" imgH="457200" progId="Equation.DSMT4">
                  <p:embed/>
                </p:oleObj>
              </mc:Choice>
              <mc:Fallback>
                <p:oleObj name="Equation" r:id="rId4" imgW="101592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2337" y="4646860"/>
                        <a:ext cx="1951037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696615"/>
              </p:ext>
            </p:extLst>
          </p:nvPr>
        </p:nvGraphicFramePr>
        <p:xfrm>
          <a:off x="4320173" y="4646860"/>
          <a:ext cx="4535488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88" name="Equation" r:id="rId6" imgW="2361960" imgH="457200" progId="Equation.DSMT4">
                  <p:embed/>
                </p:oleObj>
              </mc:Choice>
              <mc:Fallback>
                <p:oleObj name="Equation" r:id="rId6" imgW="236196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0173" y="4646860"/>
                        <a:ext cx="4535488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77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C:\Users\7_PRO\Downloads\20200409_07142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832" y="1295901"/>
            <a:ext cx="9300410" cy="475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17"/>
          <p:cNvSpPr txBox="1">
            <a:spLocks noChangeArrowheads="1"/>
          </p:cNvSpPr>
          <p:nvPr/>
        </p:nvSpPr>
        <p:spPr bwMode="auto">
          <a:xfrm>
            <a:off x="1840832" y="5952021"/>
            <a:ext cx="103511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sz="2400" dirty="0" smtClean="0">
                <a:solidFill>
                  <a:srgbClr val="FFFF00"/>
                </a:solidFill>
                <a:ea typeface="Aachen" panose="02020500000000000000" pitchFamily="18" charset="0"/>
                <a:cs typeface="Aachen" panose="02020500000000000000" pitchFamily="18" charset="0"/>
              </a:rPr>
              <a:t>Các y bác sĩ đang đồng sức đồng lòng đoàn kết để đẩy lùi dịch bệnh, đem lại cuộc sống an lành cho tất cả chúng ta.</a:t>
            </a:r>
            <a:endParaRPr lang="en-US" sz="2400" dirty="0">
              <a:solidFill>
                <a:srgbClr val="FFFF00"/>
              </a:solidFill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4618047" y="921852"/>
            <a:ext cx="4096821" cy="48233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68028"/>
              </a:avLst>
            </a:prstTxWarp>
          </a:bodyPr>
          <a:lstStyle/>
          <a:p>
            <a:pPr algn="ctr"/>
            <a:r>
              <a:rPr lang="vi-VN" sz="4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0000">
                      <a:alpha val="69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BỨC TRANH SỐ 3</a:t>
            </a:r>
            <a:endParaRPr lang="en-US" sz="4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blurRad="38100" dist="38100" dir="2700000" algn="tl">
                  <a:srgbClr val="C00000">
                    <a:alpha val="69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77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3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2" name="Rectangle 4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3" name="Rectangle 5"/>
          <p:cNvSpPr>
            <a:spLocks noChangeArrowheads="1"/>
          </p:cNvSpPr>
          <p:nvPr/>
        </p:nvSpPr>
        <p:spPr bwMode="auto">
          <a:xfrm>
            <a:off x="-1687406" y="3508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4" name="Rectangle 6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5" name="Rectangle 7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6" name="Rectangle 8"/>
          <p:cNvSpPr>
            <a:spLocks noChangeArrowheads="1"/>
          </p:cNvSpPr>
          <p:nvPr/>
        </p:nvSpPr>
        <p:spPr bwMode="auto">
          <a:xfrm>
            <a:off x="-1687406" y="3508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7" name="Rectangle 9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8" name="Rectangle 10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9" name="Rectangle 11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90" name="Rectangle 12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2" name="Oval 70"/>
          <p:cNvSpPr>
            <a:spLocks noChangeArrowheads="1"/>
          </p:cNvSpPr>
          <p:nvPr/>
        </p:nvSpPr>
        <p:spPr bwMode="auto">
          <a:xfrm>
            <a:off x="10337365" y="5140573"/>
            <a:ext cx="1136651" cy="1135062"/>
          </a:xfrm>
          <a:prstGeom prst="ellipse">
            <a:avLst/>
          </a:prstGeom>
          <a:solidFill>
            <a:srgbClr val="FFFF99"/>
          </a:solidFill>
          <a:ln w="19050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00">
              <a:solidFill>
                <a:prstClr val="black"/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53" name="Oval 71"/>
          <p:cNvSpPr>
            <a:spLocks noChangeArrowheads="1"/>
          </p:cNvSpPr>
          <p:nvPr/>
        </p:nvSpPr>
        <p:spPr bwMode="auto">
          <a:xfrm>
            <a:off x="10358795" y="5161210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6" name="Oval 72"/>
          <p:cNvSpPr>
            <a:spLocks noChangeArrowheads="1"/>
          </p:cNvSpPr>
          <p:nvPr/>
        </p:nvSpPr>
        <p:spPr bwMode="auto">
          <a:xfrm>
            <a:off x="10358795" y="5146129"/>
            <a:ext cx="1093788" cy="11239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7" name="Oval 73"/>
          <p:cNvSpPr>
            <a:spLocks noChangeArrowheads="1"/>
          </p:cNvSpPr>
          <p:nvPr/>
        </p:nvSpPr>
        <p:spPr bwMode="auto">
          <a:xfrm>
            <a:off x="10358795" y="5161210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8" name="Oval 74"/>
          <p:cNvSpPr>
            <a:spLocks noChangeArrowheads="1"/>
          </p:cNvSpPr>
          <p:nvPr/>
        </p:nvSpPr>
        <p:spPr bwMode="auto">
          <a:xfrm>
            <a:off x="10358795" y="5161210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9" name="Oval 75"/>
          <p:cNvSpPr>
            <a:spLocks noChangeArrowheads="1"/>
          </p:cNvSpPr>
          <p:nvPr/>
        </p:nvSpPr>
        <p:spPr bwMode="auto">
          <a:xfrm>
            <a:off x="10358795" y="5161210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5</a:t>
            </a:r>
          </a:p>
        </p:txBody>
      </p:sp>
      <p:grpSp>
        <p:nvGrpSpPr>
          <p:cNvPr id="60" name="Group 81"/>
          <p:cNvGrpSpPr>
            <a:grpSpLocks/>
          </p:cNvGrpSpPr>
          <p:nvPr/>
        </p:nvGrpSpPr>
        <p:grpSpPr bwMode="auto">
          <a:xfrm>
            <a:off x="10128448" y="5013176"/>
            <a:ext cx="1554480" cy="1389856"/>
            <a:chOff x="1425" y="1728"/>
            <a:chExt cx="1392" cy="1248"/>
          </a:xfrm>
          <a:solidFill>
            <a:schemeClr val="bg1"/>
          </a:solidFill>
        </p:grpSpPr>
        <p:sp>
          <p:nvSpPr>
            <p:cNvPr id="61" name="Oval 82"/>
            <p:cNvSpPr>
              <a:spLocks noChangeArrowheads="1"/>
            </p:cNvSpPr>
            <p:nvPr/>
          </p:nvSpPr>
          <p:spPr bwMode="auto">
            <a:xfrm>
              <a:off x="1488" y="1728"/>
              <a:ext cx="1248" cy="1248"/>
            </a:xfrm>
            <a:prstGeom prst="ellipse">
              <a:avLst/>
            </a:prstGeom>
            <a:grpFill/>
            <a:ln w="571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000">
                <a:solidFill>
                  <a:prstClr val="black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endParaRPr>
            </a:p>
          </p:txBody>
        </p:sp>
        <p:sp>
          <p:nvSpPr>
            <p:cNvPr id="62" name="Text Box 83"/>
            <p:cNvSpPr txBox="1">
              <a:spLocks noChangeArrowheads="1"/>
            </p:cNvSpPr>
            <p:nvPr/>
          </p:nvSpPr>
          <p:spPr bwMode="auto">
            <a:xfrm>
              <a:off x="1425" y="2144"/>
              <a:ext cx="1392" cy="38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200">
                  <a:solidFill>
                    <a:srgbClr val="CC0000"/>
                  </a:solidFill>
                  <a:latin typeface="Aachen" panose="02020500000000000000" pitchFamily="18" charset="0"/>
                  <a:ea typeface="Aachen" panose="02020500000000000000" pitchFamily="18" charset="0"/>
                  <a:cs typeface="Aachen" panose="02020500000000000000" pitchFamily="18" charset="0"/>
                </a:rPr>
                <a:t>HẾT GIỜ</a:t>
              </a:r>
            </a:p>
          </p:txBody>
        </p:sp>
      </p:grpSp>
      <p:sp>
        <p:nvSpPr>
          <p:cNvPr id="26741" name="Text Box 117"/>
          <p:cNvSpPr txBox="1">
            <a:spLocks noChangeArrowheads="1"/>
          </p:cNvSpPr>
          <p:nvPr/>
        </p:nvSpPr>
        <p:spPr bwMode="auto">
          <a:xfrm>
            <a:off x="1525916" y="4260659"/>
            <a:ext cx="60923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4:</a:t>
            </a:r>
            <a:r>
              <a:rPr lang="en-US" sz="2800" b="1" dirty="0" smtClean="0">
                <a:solidFill>
                  <a:prstClr val="white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" name="Object 122">
            <a:extLst>
              <a:ext uri="{FF2B5EF4-FFF2-40B4-BE49-F238E27FC236}">
                <a16:creationId xmlns="" xmlns:a16="http://schemas.microsoft.com/office/drawing/2014/main" id="{48889F83-6B10-476A-9B20-65B13F9496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201810"/>
              </p:ext>
            </p:extLst>
          </p:nvPr>
        </p:nvGraphicFramePr>
        <p:xfrm>
          <a:off x="3647728" y="4919587"/>
          <a:ext cx="2537711" cy="98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17" name="Equation" r:id="rId3" imgW="1320480" imgH="457200" progId="Equation.DSMT4">
                  <p:embed/>
                </p:oleObj>
              </mc:Choice>
              <mc:Fallback>
                <p:oleObj name="Equation" r:id="rId3" imgW="13204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7728" y="4919587"/>
                        <a:ext cx="2537711" cy="987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WordArt 2"/>
          <p:cNvSpPr>
            <a:spLocks noChangeArrowheads="1" noChangeShapeType="1" noTextEdit="1"/>
          </p:cNvSpPr>
          <p:nvPr/>
        </p:nvSpPr>
        <p:spPr bwMode="auto">
          <a:xfrm>
            <a:off x="3901889" y="2212738"/>
            <a:ext cx="6066344" cy="1348609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68028"/>
              </a:avLst>
            </a:prstTxWarp>
          </a:bodyPr>
          <a:lstStyle/>
          <a:p>
            <a:pPr algn="ctr"/>
            <a:r>
              <a:rPr lang="vi-VN" sz="4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0000">
                      <a:alpha val="69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BỘ TRANH BÍ ẨN</a:t>
            </a:r>
            <a:endParaRPr lang="vi-VN" sz="40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C00000">
                    <a:alpha val="69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ctr"/>
            <a:endParaRPr lang="en-US" sz="4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blurRad="38100" dist="38100" dir="2700000" algn="tl">
                  <a:srgbClr val="C00000">
                    <a:alpha val="69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46" name="Picture 905" descr="C:\Users\7_PRO\Downloads\20200409_0905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388" y="1863823"/>
            <a:ext cx="3619485" cy="22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117"/>
          <p:cNvSpPr txBox="1">
            <a:spLocks noChangeArrowheads="1"/>
          </p:cNvSpPr>
          <p:nvPr/>
        </p:nvSpPr>
        <p:spPr bwMode="auto">
          <a:xfrm>
            <a:off x="1869658" y="1571435"/>
            <a:ext cx="25736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sz="3200" b="1" dirty="0" smtClean="0">
                <a:solidFill>
                  <a:prstClr val="white"/>
                </a:solidFill>
                <a:ea typeface="Aachen" panose="02020500000000000000" pitchFamily="18" charset="0"/>
                <a:cs typeface="Aachen" panose="02020500000000000000" pitchFamily="18" charset="0"/>
              </a:rPr>
              <a:t>Trò chơi</a:t>
            </a:r>
            <a:r>
              <a:rPr lang="en-US" sz="3200" b="1" dirty="0" smtClean="0">
                <a:solidFill>
                  <a:prstClr val="white"/>
                </a:solidFill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endParaRPr lang="en-US" sz="3200" b="1" dirty="0">
              <a:solidFill>
                <a:prstClr val="white"/>
              </a:solidFill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72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3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2" name="Rectangle 4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3" name="Rectangle 5"/>
          <p:cNvSpPr>
            <a:spLocks noChangeArrowheads="1"/>
          </p:cNvSpPr>
          <p:nvPr/>
        </p:nvSpPr>
        <p:spPr bwMode="auto">
          <a:xfrm>
            <a:off x="-1687406" y="3508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4" name="Rectangle 6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5" name="Rectangle 7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6" name="Rectangle 8"/>
          <p:cNvSpPr>
            <a:spLocks noChangeArrowheads="1"/>
          </p:cNvSpPr>
          <p:nvPr/>
        </p:nvSpPr>
        <p:spPr bwMode="auto">
          <a:xfrm>
            <a:off x="-1687406" y="3508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7" name="Rectangle 9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8" name="Rectangle 10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9" name="Rectangle 11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90" name="Rectangle 12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2" name="Oval 70"/>
          <p:cNvSpPr>
            <a:spLocks noChangeArrowheads="1"/>
          </p:cNvSpPr>
          <p:nvPr/>
        </p:nvSpPr>
        <p:spPr bwMode="auto">
          <a:xfrm>
            <a:off x="10337365" y="5140573"/>
            <a:ext cx="1136651" cy="1135062"/>
          </a:xfrm>
          <a:prstGeom prst="ellipse">
            <a:avLst/>
          </a:prstGeom>
          <a:solidFill>
            <a:srgbClr val="FFFF99"/>
          </a:solidFill>
          <a:ln w="19050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00">
              <a:solidFill>
                <a:prstClr val="black"/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53" name="Oval 71"/>
          <p:cNvSpPr>
            <a:spLocks noChangeArrowheads="1"/>
          </p:cNvSpPr>
          <p:nvPr/>
        </p:nvSpPr>
        <p:spPr bwMode="auto">
          <a:xfrm>
            <a:off x="10358795" y="5161210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6" name="Oval 72"/>
          <p:cNvSpPr>
            <a:spLocks noChangeArrowheads="1"/>
          </p:cNvSpPr>
          <p:nvPr/>
        </p:nvSpPr>
        <p:spPr bwMode="auto">
          <a:xfrm>
            <a:off x="10358795" y="5146129"/>
            <a:ext cx="1093788" cy="11239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7" name="Oval 73"/>
          <p:cNvSpPr>
            <a:spLocks noChangeArrowheads="1"/>
          </p:cNvSpPr>
          <p:nvPr/>
        </p:nvSpPr>
        <p:spPr bwMode="auto">
          <a:xfrm>
            <a:off x="10358795" y="5161210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8" name="Oval 74"/>
          <p:cNvSpPr>
            <a:spLocks noChangeArrowheads="1"/>
          </p:cNvSpPr>
          <p:nvPr/>
        </p:nvSpPr>
        <p:spPr bwMode="auto">
          <a:xfrm>
            <a:off x="10358795" y="5161210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9" name="Oval 75"/>
          <p:cNvSpPr>
            <a:spLocks noChangeArrowheads="1"/>
          </p:cNvSpPr>
          <p:nvPr/>
        </p:nvSpPr>
        <p:spPr bwMode="auto">
          <a:xfrm>
            <a:off x="10358795" y="5161210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5</a:t>
            </a:r>
          </a:p>
        </p:txBody>
      </p:sp>
      <p:grpSp>
        <p:nvGrpSpPr>
          <p:cNvPr id="60" name="Group 81"/>
          <p:cNvGrpSpPr>
            <a:grpSpLocks/>
          </p:cNvGrpSpPr>
          <p:nvPr/>
        </p:nvGrpSpPr>
        <p:grpSpPr bwMode="auto">
          <a:xfrm>
            <a:off x="10128448" y="5013176"/>
            <a:ext cx="1554480" cy="1389856"/>
            <a:chOff x="1425" y="1728"/>
            <a:chExt cx="1392" cy="1248"/>
          </a:xfrm>
          <a:solidFill>
            <a:schemeClr val="bg1"/>
          </a:solidFill>
        </p:grpSpPr>
        <p:sp>
          <p:nvSpPr>
            <p:cNvPr id="61" name="Oval 82"/>
            <p:cNvSpPr>
              <a:spLocks noChangeArrowheads="1"/>
            </p:cNvSpPr>
            <p:nvPr/>
          </p:nvSpPr>
          <p:spPr bwMode="auto">
            <a:xfrm>
              <a:off x="1488" y="1728"/>
              <a:ext cx="1248" cy="1248"/>
            </a:xfrm>
            <a:prstGeom prst="ellipse">
              <a:avLst/>
            </a:prstGeom>
            <a:grpFill/>
            <a:ln w="571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000">
                <a:solidFill>
                  <a:prstClr val="black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endParaRPr>
            </a:p>
          </p:txBody>
        </p:sp>
        <p:sp>
          <p:nvSpPr>
            <p:cNvPr id="62" name="Text Box 83"/>
            <p:cNvSpPr txBox="1">
              <a:spLocks noChangeArrowheads="1"/>
            </p:cNvSpPr>
            <p:nvPr/>
          </p:nvSpPr>
          <p:spPr bwMode="auto">
            <a:xfrm>
              <a:off x="1425" y="2144"/>
              <a:ext cx="1392" cy="38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200">
                  <a:solidFill>
                    <a:srgbClr val="CC0000"/>
                  </a:solidFill>
                  <a:latin typeface="Aachen" panose="02020500000000000000" pitchFamily="18" charset="0"/>
                  <a:ea typeface="Aachen" panose="02020500000000000000" pitchFamily="18" charset="0"/>
                  <a:cs typeface="Aachen" panose="02020500000000000000" pitchFamily="18" charset="0"/>
                </a:rPr>
                <a:t>HẾT GIỜ</a:t>
              </a:r>
            </a:p>
          </p:txBody>
        </p:sp>
      </p:grpSp>
      <p:sp>
        <p:nvSpPr>
          <p:cNvPr id="26741" name="Text Box 117"/>
          <p:cNvSpPr txBox="1">
            <a:spLocks noChangeArrowheads="1"/>
          </p:cNvSpPr>
          <p:nvPr/>
        </p:nvSpPr>
        <p:spPr bwMode="auto">
          <a:xfrm>
            <a:off x="1525916" y="4260659"/>
            <a:ext cx="60923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4:</a:t>
            </a:r>
            <a:r>
              <a:rPr lang="en-US" sz="2800" b="1" dirty="0" smtClean="0">
                <a:solidFill>
                  <a:prstClr val="white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" name="Object 122">
            <a:extLst>
              <a:ext uri="{FF2B5EF4-FFF2-40B4-BE49-F238E27FC236}">
                <a16:creationId xmlns="" xmlns:a16="http://schemas.microsoft.com/office/drawing/2014/main" id="{48889F83-6B10-476A-9B20-65B13F9496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017905"/>
              </p:ext>
            </p:extLst>
          </p:nvPr>
        </p:nvGraphicFramePr>
        <p:xfrm>
          <a:off x="3793943" y="4919587"/>
          <a:ext cx="2537711" cy="98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72" name="Equation" r:id="rId3" imgW="1320480" imgH="457200" progId="Equation.DSMT4">
                  <p:embed/>
                </p:oleObj>
              </mc:Choice>
              <mc:Fallback>
                <p:oleObj name="Equation" r:id="rId3" imgW="13204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3943" y="4919587"/>
                        <a:ext cx="2537711" cy="987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WordArt 2"/>
          <p:cNvSpPr>
            <a:spLocks noChangeArrowheads="1" noChangeShapeType="1" noTextEdit="1"/>
          </p:cNvSpPr>
          <p:nvPr/>
        </p:nvSpPr>
        <p:spPr bwMode="auto">
          <a:xfrm>
            <a:off x="3489158" y="2453372"/>
            <a:ext cx="6304547" cy="10598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68028"/>
              </a:avLst>
            </a:prstTxWarp>
          </a:bodyPr>
          <a:lstStyle/>
          <a:p>
            <a:pPr algn="ctr"/>
            <a:r>
              <a:rPr lang="vi-VN" sz="4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0000">
                      <a:alpha val="69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BỘ TRANH BÍ ẨN</a:t>
            </a:r>
            <a:endParaRPr lang="vi-VN" sz="40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C00000">
                    <a:alpha val="69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ctr"/>
            <a:endParaRPr lang="en-US" sz="4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blurRad="38100" dist="38100" dir="2700000" algn="tl">
                  <a:srgbClr val="C00000">
                    <a:alpha val="69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46" name="Picture 905" descr="C:\Users\7_PRO\Downloads\20200409_0905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187" y="1990225"/>
            <a:ext cx="3440134" cy="213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4334"/>
              </p:ext>
            </p:extLst>
          </p:nvPr>
        </p:nvGraphicFramePr>
        <p:xfrm>
          <a:off x="3606624" y="5826373"/>
          <a:ext cx="401161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73" name="Equation" r:id="rId6" imgW="2133360" imgH="457200" progId="Equation.DSMT4">
                  <p:embed/>
                </p:oleObj>
              </mc:Choice>
              <mc:Fallback>
                <p:oleObj name="Equation" r:id="rId6" imgW="21333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624" y="5826373"/>
                        <a:ext cx="4011613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117"/>
          <p:cNvSpPr txBox="1">
            <a:spLocks noChangeArrowheads="1"/>
          </p:cNvSpPr>
          <p:nvPr/>
        </p:nvSpPr>
        <p:spPr bwMode="auto">
          <a:xfrm>
            <a:off x="1525916" y="1697837"/>
            <a:ext cx="25736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sz="3200" b="1" dirty="0" smtClean="0">
                <a:solidFill>
                  <a:prstClr val="white"/>
                </a:solidFill>
                <a:ea typeface="Aachen" panose="02020500000000000000" pitchFamily="18" charset="0"/>
                <a:cs typeface="Aachen" panose="02020500000000000000" pitchFamily="18" charset="0"/>
              </a:rPr>
              <a:t>Trò chơi</a:t>
            </a:r>
            <a:r>
              <a:rPr lang="en-US" sz="3200" b="1" dirty="0" smtClean="0">
                <a:solidFill>
                  <a:prstClr val="white"/>
                </a:solidFill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endParaRPr lang="en-US" sz="3200" b="1" dirty="0">
              <a:solidFill>
                <a:prstClr val="white"/>
              </a:solidFill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28" name="Text Box 117"/>
          <p:cNvSpPr txBox="1">
            <a:spLocks noChangeArrowheads="1"/>
          </p:cNvSpPr>
          <p:nvPr/>
        </p:nvSpPr>
        <p:spPr bwMode="auto">
          <a:xfrm>
            <a:off x="1525916" y="5013176"/>
            <a:ext cx="60923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Lời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giải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sai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09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3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2" name="Rectangle 4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3" name="Rectangle 5"/>
          <p:cNvSpPr>
            <a:spLocks noChangeArrowheads="1"/>
          </p:cNvSpPr>
          <p:nvPr/>
        </p:nvSpPr>
        <p:spPr bwMode="auto">
          <a:xfrm>
            <a:off x="-1687406" y="3508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4" name="Rectangle 6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5" name="Rectangle 7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6" name="Rectangle 8"/>
          <p:cNvSpPr>
            <a:spLocks noChangeArrowheads="1"/>
          </p:cNvSpPr>
          <p:nvPr/>
        </p:nvSpPr>
        <p:spPr bwMode="auto">
          <a:xfrm>
            <a:off x="-1687406" y="3508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7" name="Rectangle 9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8" name="Rectangle 10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9" name="Rectangle 11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90" name="Rectangle 12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2" name="Oval 70"/>
          <p:cNvSpPr>
            <a:spLocks noChangeArrowheads="1"/>
          </p:cNvSpPr>
          <p:nvPr/>
        </p:nvSpPr>
        <p:spPr bwMode="auto">
          <a:xfrm>
            <a:off x="10337365" y="5140573"/>
            <a:ext cx="1136651" cy="1135062"/>
          </a:xfrm>
          <a:prstGeom prst="ellipse">
            <a:avLst/>
          </a:prstGeom>
          <a:solidFill>
            <a:srgbClr val="FFFF99"/>
          </a:solidFill>
          <a:ln w="19050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00">
              <a:solidFill>
                <a:prstClr val="black"/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53" name="Oval 71"/>
          <p:cNvSpPr>
            <a:spLocks noChangeArrowheads="1"/>
          </p:cNvSpPr>
          <p:nvPr/>
        </p:nvSpPr>
        <p:spPr bwMode="auto">
          <a:xfrm>
            <a:off x="10358795" y="5161210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6" name="Oval 72"/>
          <p:cNvSpPr>
            <a:spLocks noChangeArrowheads="1"/>
          </p:cNvSpPr>
          <p:nvPr/>
        </p:nvSpPr>
        <p:spPr bwMode="auto">
          <a:xfrm>
            <a:off x="10358795" y="5146129"/>
            <a:ext cx="1093788" cy="11239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7" name="Oval 73"/>
          <p:cNvSpPr>
            <a:spLocks noChangeArrowheads="1"/>
          </p:cNvSpPr>
          <p:nvPr/>
        </p:nvSpPr>
        <p:spPr bwMode="auto">
          <a:xfrm>
            <a:off x="10358795" y="5161210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8" name="Oval 74"/>
          <p:cNvSpPr>
            <a:spLocks noChangeArrowheads="1"/>
          </p:cNvSpPr>
          <p:nvPr/>
        </p:nvSpPr>
        <p:spPr bwMode="auto">
          <a:xfrm>
            <a:off x="10358795" y="5161210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9" name="Oval 75"/>
          <p:cNvSpPr>
            <a:spLocks noChangeArrowheads="1"/>
          </p:cNvSpPr>
          <p:nvPr/>
        </p:nvSpPr>
        <p:spPr bwMode="auto">
          <a:xfrm>
            <a:off x="10358795" y="5161210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5</a:t>
            </a:r>
          </a:p>
        </p:txBody>
      </p:sp>
      <p:grpSp>
        <p:nvGrpSpPr>
          <p:cNvPr id="60" name="Group 81"/>
          <p:cNvGrpSpPr>
            <a:grpSpLocks/>
          </p:cNvGrpSpPr>
          <p:nvPr/>
        </p:nvGrpSpPr>
        <p:grpSpPr bwMode="auto">
          <a:xfrm>
            <a:off x="10128448" y="5013176"/>
            <a:ext cx="1554480" cy="1389856"/>
            <a:chOff x="1425" y="1728"/>
            <a:chExt cx="1392" cy="1248"/>
          </a:xfrm>
          <a:solidFill>
            <a:schemeClr val="bg1"/>
          </a:solidFill>
        </p:grpSpPr>
        <p:sp>
          <p:nvSpPr>
            <p:cNvPr id="61" name="Oval 82"/>
            <p:cNvSpPr>
              <a:spLocks noChangeArrowheads="1"/>
            </p:cNvSpPr>
            <p:nvPr/>
          </p:nvSpPr>
          <p:spPr bwMode="auto">
            <a:xfrm>
              <a:off x="1488" y="1728"/>
              <a:ext cx="1248" cy="1248"/>
            </a:xfrm>
            <a:prstGeom prst="ellipse">
              <a:avLst/>
            </a:prstGeom>
            <a:grpFill/>
            <a:ln w="571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000">
                <a:solidFill>
                  <a:prstClr val="black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endParaRPr>
            </a:p>
          </p:txBody>
        </p:sp>
        <p:sp>
          <p:nvSpPr>
            <p:cNvPr id="62" name="Text Box 83"/>
            <p:cNvSpPr txBox="1">
              <a:spLocks noChangeArrowheads="1"/>
            </p:cNvSpPr>
            <p:nvPr/>
          </p:nvSpPr>
          <p:spPr bwMode="auto">
            <a:xfrm>
              <a:off x="1425" y="2144"/>
              <a:ext cx="1392" cy="38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200">
                  <a:solidFill>
                    <a:srgbClr val="CC0000"/>
                  </a:solidFill>
                  <a:latin typeface="Aachen" panose="02020500000000000000" pitchFamily="18" charset="0"/>
                  <a:ea typeface="Aachen" panose="02020500000000000000" pitchFamily="18" charset="0"/>
                  <a:cs typeface="Aachen" panose="02020500000000000000" pitchFamily="18" charset="0"/>
                </a:rPr>
                <a:t>HẾT GIỜ</a:t>
              </a:r>
            </a:p>
          </p:txBody>
        </p:sp>
      </p:grpSp>
      <p:sp>
        <p:nvSpPr>
          <p:cNvPr id="26741" name="Text Box 117"/>
          <p:cNvSpPr txBox="1">
            <a:spLocks noChangeArrowheads="1"/>
          </p:cNvSpPr>
          <p:nvPr/>
        </p:nvSpPr>
        <p:spPr bwMode="auto">
          <a:xfrm>
            <a:off x="1525916" y="4128312"/>
            <a:ext cx="60923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4:</a:t>
            </a:r>
            <a:r>
              <a:rPr lang="en-US" sz="2800" b="1" dirty="0" smtClean="0">
                <a:solidFill>
                  <a:prstClr val="white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" name="Object 122">
            <a:extLst>
              <a:ext uri="{FF2B5EF4-FFF2-40B4-BE49-F238E27FC236}">
                <a16:creationId xmlns="" xmlns:a16="http://schemas.microsoft.com/office/drawing/2014/main" id="{48889F83-6B10-476A-9B20-65B13F9496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342274"/>
              </p:ext>
            </p:extLst>
          </p:nvPr>
        </p:nvGraphicFramePr>
        <p:xfrm>
          <a:off x="2571826" y="4741130"/>
          <a:ext cx="2000250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868" name="Equation" r:id="rId3" imgW="1041120" imgH="457200" progId="Equation.DSMT4">
                  <p:embed/>
                </p:oleObj>
              </mc:Choice>
              <mc:Fallback>
                <p:oleObj name="Equation" r:id="rId3" imgW="10411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826" y="4741130"/>
                        <a:ext cx="2000250" cy="989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22">
            <a:extLst>
              <a:ext uri="{FF2B5EF4-FFF2-40B4-BE49-F238E27FC236}">
                <a16:creationId xmlns="" xmlns:a16="http://schemas.microsoft.com/office/drawing/2014/main" id="{48889F83-6B10-476A-9B20-65B13F9496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671517"/>
              </p:ext>
            </p:extLst>
          </p:nvPr>
        </p:nvGraphicFramePr>
        <p:xfrm>
          <a:off x="5287201" y="4833118"/>
          <a:ext cx="2198688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869" name="Equation" r:id="rId5" imgW="1168200" imgH="457200" progId="Equation.DSMT4">
                  <p:embed/>
                </p:oleObj>
              </mc:Choice>
              <mc:Fallback>
                <p:oleObj name="Equation" r:id="rId5" imgW="1168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7201" y="4833118"/>
                        <a:ext cx="2198688" cy="858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WordArt 2"/>
          <p:cNvSpPr>
            <a:spLocks noChangeArrowheads="1" noChangeShapeType="1" noTextEdit="1"/>
          </p:cNvSpPr>
          <p:nvPr/>
        </p:nvSpPr>
        <p:spPr bwMode="auto">
          <a:xfrm>
            <a:off x="3729787" y="2357118"/>
            <a:ext cx="6238445" cy="156517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68028"/>
              </a:avLst>
            </a:prstTxWarp>
          </a:bodyPr>
          <a:lstStyle/>
          <a:p>
            <a:pPr algn="ctr"/>
            <a:r>
              <a:rPr lang="vi-VN" sz="4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0000">
                      <a:alpha val="69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BỘ TRANH BÍ ẨN</a:t>
            </a:r>
            <a:endParaRPr lang="vi-VN" sz="40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C00000">
                    <a:alpha val="69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ctr"/>
            <a:endParaRPr lang="en-US" sz="4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blurRad="38100" dist="38100" dir="2700000" algn="tl">
                  <a:srgbClr val="C00000">
                    <a:alpha val="69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46" name="Picture 905" descr="C:\Users\7_PRO\Downloads\20200409_09053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732" y="1880312"/>
            <a:ext cx="3619485" cy="22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633525"/>
              </p:ext>
            </p:extLst>
          </p:nvPr>
        </p:nvGraphicFramePr>
        <p:xfrm>
          <a:off x="3504531" y="5708104"/>
          <a:ext cx="444182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870" name="Equation" r:id="rId8" imgW="2361960" imgH="457200" progId="Equation.DSMT4">
                  <p:embed/>
                </p:oleObj>
              </mc:Choice>
              <mc:Fallback>
                <p:oleObj name="Equation" r:id="rId8" imgW="23619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4531" y="5708104"/>
                        <a:ext cx="4441825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117"/>
          <p:cNvSpPr txBox="1">
            <a:spLocks noChangeArrowheads="1"/>
          </p:cNvSpPr>
          <p:nvPr/>
        </p:nvSpPr>
        <p:spPr bwMode="auto">
          <a:xfrm>
            <a:off x="1689185" y="1772343"/>
            <a:ext cx="25736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sz="3200" b="1" dirty="0" smtClean="0">
                <a:solidFill>
                  <a:prstClr val="white"/>
                </a:solidFill>
                <a:ea typeface="Aachen" panose="02020500000000000000" pitchFamily="18" charset="0"/>
                <a:cs typeface="Aachen" panose="02020500000000000000" pitchFamily="18" charset="0"/>
              </a:rPr>
              <a:t>Trò chơi</a:t>
            </a:r>
            <a:r>
              <a:rPr lang="en-US" sz="3200" b="1" dirty="0" smtClean="0">
                <a:solidFill>
                  <a:prstClr val="white"/>
                </a:solidFill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endParaRPr lang="en-US" sz="3200" b="1" dirty="0">
              <a:solidFill>
                <a:prstClr val="white"/>
              </a:solidFill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472932"/>
              </p:ext>
            </p:extLst>
          </p:nvPr>
        </p:nvGraphicFramePr>
        <p:xfrm>
          <a:off x="7458812" y="4780685"/>
          <a:ext cx="1262062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871" name="Equation" r:id="rId10" imgW="380880" imgH="406080" progId="Equation.DSMT4">
                  <p:embed/>
                </p:oleObj>
              </mc:Choice>
              <mc:Fallback>
                <p:oleObj name="Equation" r:id="rId10" imgW="3808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8812" y="4780685"/>
                        <a:ext cx="1262062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813261"/>
              </p:ext>
            </p:extLst>
          </p:nvPr>
        </p:nvGraphicFramePr>
        <p:xfrm>
          <a:off x="4475823" y="4755604"/>
          <a:ext cx="867685" cy="936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872" name="Equation" r:id="rId12" imgW="266400" imgH="406080" progId="Equation.DSMT4">
                  <p:embed/>
                </p:oleObj>
              </mc:Choice>
              <mc:Fallback>
                <p:oleObj name="Equation" r:id="rId12" imgW="2664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823" y="4755604"/>
                        <a:ext cx="867685" cy="9363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136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3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2" name="Rectangle 4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3" name="Rectangle 5"/>
          <p:cNvSpPr>
            <a:spLocks noChangeArrowheads="1"/>
          </p:cNvSpPr>
          <p:nvPr/>
        </p:nvSpPr>
        <p:spPr bwMode="auto">
          <a:xfrm>
            <a:off x="-1687406" y="3508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4" name="Rectangle 6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5" name="Rectangle 7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6" name="Rectangle 8"/>
          <p:cNvSpPr>
            <a:spLocks noChangeArrowheads="1"/>
          </p:cNvSpPr>
          <p:nvPr/>
        </p:nvSpPr>
        <p:spPr bwMode="auto">
          <a:xfrm>
            <a:off x="-1687406" y="3508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7" name="Rectangle 9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8" name="Rectangle 10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9" name="Rectangle 11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90" name="Rectangle 12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41" name="Text Box 117"/>
          <p:cNvSpPr txBox="1">
            <a:spLocks noChangeArrowheads="1"/>
          </p:cNvSpPr>
          <p:nvPr/>
        </p:nvSpPr>
        <p:spPr bwMode="auto">
          <a:xfrm>
            <a:off x="1525916" y="4260659"/>
            <a:ext cx="60923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4:</a:t>
            </a:r>
            <a:r>
              <a:rPr lang="en-US" sz="2800" b="1" dirty="0" smtClean="0">
                <a:solidFill>
                  <a:prstClr val="white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" name="Object 122">
            <a:extLst>
              <a:ext uri="{FF2B5EF4-FFF2-40B4-BE49-F238E27FC236}">
                <a16:creationId xmlns="" xmlns:a16="http://schemas.microsoft.com/office/drawing/2014/main" id="{48889F83-6B10-476A-9B20-65B13F9496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453914"/>
              </p:ext>
            </p:extLst>
          </p:nvPr>
        </p:nvGraphicFramePr>
        <p:xfrm>
          <a:off x="3647728" y="4919587"/>
          <a:ext cx="2537711" cy="98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96" name="Equation" r:id="rId3" imgW="1320480" imgH="457200" progId="Equation.DSMT4">
                  <p:embed/>
                </p:oleObj>
              </mc:Choice>
              <mc:Fallback>
                <p:oleObj name="Equation" r:id="rId3" imgW="13204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7728" y="4919587"/>
                        <a:ext cx="2537711" cy="987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WordArt 2"/>
          <p:cNvSpPr>
            <a:spLocks noChangeArrowheads="1" noChangeShapeType="1" noTextEdit="1"/>
          </p:cNvSpPr>
          <p:nvPr/>
        </p:nvSpPr>
        <p:spPr bwMode="auto">
          <a:xfrm>
            <a:off x="3901889" y="2212738"/>
            <a:ext cx="6066344" cy="1348609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68028"/>
              </a:avLst>
            </a:prstTxWarp>
          </a:bodyPr>
          <a:lstStyle/>
          <a:p>
            <a:pPr algn="ctr"/>
            <a:r>
              <a:rPr lang="vi-VN" sz="4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0000">
                      <a:alpha val="69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BỘ TRANH BÍ ẨN</a:t>
            </a:r>
            <a:endParaRPr lang="vi-VN" sz="40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C00000">
                    <a:alpha val="69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ctr"/>
            <a:endParaRPr lang="en-US" sz="4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blurRad="38100" dist="38100" dir="2700000" algn="tl">
                  <a:srgbClr val="C00000">
                    <a:alpha val="69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46" name="Picture 905" descr="C:\Users\7_PRO\Downloads\20200409_0905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388" y="1863823"/>
            <a:ext cx="3619485" cy="22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117"/>
          <p:cNvSpPr txBox="1">
            <a:spLocks noChangeArrowheads="1"/>
          </p:cNvSpPr>
          <p:nvPr/>
        </p:nvSpPr>
        <p:spPr bwMode="auto">
          <a:xfrm>
            <a:off x="1869658" y="1571435"/>
            <a:ext cx="25736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sz="3200" b="1" dirty="0" smtClean="0">
                <a:solidFill>
                  <a:prstClr val="white"/>
                </a:solidFill>
                <a:ea typeface="Aachen" panose="02020500000000000000" pitchFamily="18" charset="0"/>
                <a:cs typeface="Aachen" panose="02020500000000000000" pitchFamily="18" charset="0"/>
              </a:rPr>
              <a:t>Trò chơi</a:t>
            </a:r>
            <a:r>
              <a:rPr lang="en-US" sz="3200" b="1" dirty="0" smtClean="0">
                <a:solidFill>
                  <a:prstClr val="white"/>
                </a:solidFill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endParaRPr lang="en-US" sz="3200" b="1" dirty="0">
              <a:solidFill>
                <a:prstClr val="white"/>
              </a:solidFill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281081"/>
              </p:ext>
            </p:extLst>
          </p:nvPr>
        </p:nvGraphicFramePr>
        <p:xfrm>
          <a:off x="6332538" y="4940300"/>
          <a:ext cx="1262062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97" name="Equation" r:id="rId6" imgW="380880" imgH="406080" progId="Equation.DSMT4">
                  <p:embed/>
                </p:oleObj>
              </mc:Choice>
              <mc:Fallback>
                <p:oleObj name="Equation" r:id="rId6" imgW="3808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2538" y="4940300"/>
                        <a:ext cx="1262062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830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:\Users\7_PRO\Downloads\20200409_071235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032" y="1239673"/>
            <a:ext cx="8891336" cy="494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17"/>
          <p:cNvSpPr txBox="1">
            <a:spLocks noChangeArrowheads="1"/>
          </p:cNvSpPr>
          <p:nvPr/>
        </p:nvSpPr>
        <p:spPr bwMode="auto">
          <a:xfrm>
            <a:off x="2707103" y="6184233"/>
            <a:ext cx="92763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sz="2800" b="1" dirty="0" smtClean="0">
                <a:solidFill>
                  <a:schemeClr val="bg1"/>
                </a:solidFill>
                <a:ea typeface="Aachen" panose="02020500000000000000" pitchFamily="18" charset="0"/>
                <a:cs typeface="Aachen" panose="02020500000000000000" pitchFamily="18" charset="0"/>
              </a:rPr>
              <a:t>Mỗi y bác sĩ chính là một thiên thần áo trắng.</a:t>
            </a:r>
            <a:endParaRPr lang="en-US" sz="2800" b="1" dirty="0">
              <a:solidFill>
                <a:schemeClr val="bg1"/>
              </a:solidFill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4596062" y="890754"/>
            <a:ext cx="4096821" cy="48233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68028"/>
              </a:avLst>
            </a:prstTxWarp>
          </a:bodyPr>
          <a:lstStyle/>
          <a:p>
            <a:pPr algn="ctr"/>
            <a:r>
              <a:rPr lang="vi-VN" sz="4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0000">
                      <a:alpha val="69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BỨC TRANH SỐ 4</a:t>
            </a:r>
            <a:endParaRPr lang="en-US" sz="4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blurRad="38100" dist="38100" dir="2700000" algn="tl">
                  <a:srgbClr val="C00000">
                    <a:alpha val="69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70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39"/>
          <p:cNvGraphicFramePr>
            <a:graphicFrameLocks noChangeAspect="1"/>
          </p:cNvGraphicFramePr>
          <p:nvPr/>
        </p:nvGraphicFramePr>
        <p:xfrm>
          <a:off x="406400" y="4724400"/>
          <a:ext cx="12192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90" name="Equation" r:id="rId3" imgW="435285" imgH="677109" progId="Equation.DSMT4">
                  <p:embed/>
                </p:oleObj>
              </mc:Choice>
              <mc:Fallback>
                <p:oleObj name="Equation" r:id="rId3" imgW="435285" imgH="67710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4724400"/>
                        <a:ext cx="12192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2755232" y="519182"/>
            <a:ext cx="631657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</a:rPr>
              <a:t>NHẮC LẠI QUY TẮC VỀ DẤU CỦA TÍCH HAI SỐ NGUYÊN</a:t>
            </a:r>
            <a:endParaRPr lang="en-US" sz="2400" b="1" dirty="0">
              <a:solidFill>
                <a:srgbClr val="FFFF00"/>
              </a:solidFill>
              <a:latin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943271"/>
              </p:ext>
            </p:extLst>
          </p:nvPr>
        </p:nvGraphicFramePr>
        <p:xfrm>
          <a:off x="3424944" y="1758244"/>
          <a:ext cx="5342112" cy="4414521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65135"/>
                <a:gridCol w="1817511"/>
                <a:gridCol w="1659466"/>
              </a:tblGrid>
              <a:tr h="6350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 smtClean="0"/>
                        <a:t>Thừa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số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Thừa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số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Tích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</a:tr>
              <a:tr h="550334">
                <a:tc>
                  <a:txBody>
                    <a:bodyPr/>
                    <a:lstStyle/>
                    <a:p>
                      <a:pPr algn="ctr"/>
                      <a:endParaRPr lang="en-US" sz="2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485422"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algn="ctr"/>
                      <a:endParaRPr lang="en-US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algn="ctr"/>
                      <a:endParaRPr lang="en-US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024489" y="2528711"/>
            <a:ext cx="733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+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70222" y="2528711"/>
            <a:ext cx="733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+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70223" y="3493911"/>
            <a:ext cx="733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-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24489" y="3493911"/>
            <a:ext cx="733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-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24488" y="5339644"/>
            <a:ext cx="733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-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70221" y="4459111"/>
            <a:ext cx="733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-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24488" y="4459110"/>
            <a:ext cx="733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+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70221" y="5339644"/>
            <a:ext cx="733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+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74843" y="2528711"/>
            <a:ext cx="733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+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74843" y="3493910"/>
            <a:ext cx="733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+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74842" y="4459109"/>
            <a:ext cx="733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-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74842" y="5339644"/>
            <a:ext cx="733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-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886826"/>
      </p:ext>
    </p:extLst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3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2" name="Rectangle 4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3" name="Rectangle 5"/>
          <p:cNvSpPr>
            <a:spLocks noChangeArrowheads="1"/>
          </p:cNvSpPr>
          <p:nvPr/>
        </p:nvSpPr>
        <p:spPr bwMode="auto">
          <a:xfrm>
            <a:off x="-1687406" y="3508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4" name="Rectangle 6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5" name="Rectangle 7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6" name="Rectangle 8"/>
          <p:cNvSpPr>
            <a:spLocks noChangeArrowheads="1"/>
          </p:cNvSpPr>
          <p:nvPr/>
        </p:nvSpPr>
        <p:spPr bwMode="auto">
          <a:xfrm>
            <a:off x="-1687406" y="3508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7" name="Rectangle 9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8" name="Rectangle 10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9" name="Rectangle 11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90" name="Rectangle 12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5" name="Picture 2" descr="C:\Users\7_PRO\Downloads\20200409_071235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987" y="3938543"/>
            <a:ext cx="4245164" cy="235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7_PRO\Downloads\20200409_071954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563" y="1607496"/>
            <a:ext cx="4209424" cy="230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7_PRO\Downloads\20200409_071256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454" y="1607496"/>
            <a:ext cx="4332697" cy="232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7_PRO\Downloads\20200409_071422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684" y="3911989"/>
            <a:ext cx="4229302" cy="241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117"/>
          <p:cNvSpPr txBox="1">
            <a:spLocks noChangeArrowheads="1"/>
          </p:cNvSpPr>
          <p:nvPr/>
        </p:nvSpPr>
        <p:spPr bwMode="auto">
          <a:xfrm>
            <a:off x="3749142" y="6309320"/>
            <a:ext cx="78945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Họa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sĩ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Aliea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Pakdel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( Alia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pacdo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) -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người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IRan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117"/>
          <p:cNvSpPr txBox="1">
            <a:spLocks noChangeArrowheads="1"/>
          </p:cNvSpPr>
          <p:nvPr/>
        </p:nvSpPr>
        <p:spPr bwMode="auto">
          <a:xfrm>
            <a:off x="1013324" y="1471912"/>
            <a:ext cx="2307483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THẤU HIỂU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*</a:t>
            </a:r>
            <a:endParaRPr lang="en-US" sz="2000" b="1" dirty="0" smtClean="0">
              <a:solidFill>
                <a:srgbClr val="FFFF00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  <a:p>
            <a:pPr lvl="0"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CẢM THÔNG</a:t>
            </a:r>
          </a:p>
          <a:p>
            <a:pPr lvl="0"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*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BIẾT ƠN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*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 dirty="0" err="1" smtClean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Những</a:t>
            </a: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thiên</a:t>
            </a: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thần</a:t>
            </a: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áo</a:t>
            </a: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trắng</a:t>
            </a: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.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WordArt 2"/>
          <p:cNvSpPr>
            <a:spLocks noChangeArrowheads="1" noChangeShapeType="1" noTextEdit="1"/>
          </p:cNvSpPr>
          <p:nvPr/>
        </p:nvSpPr>
        <p:spPr bwMode="auto">
          <a:xfrm>
            <a:off x="5174392" y="1659681"/>
            <a:ext cx="4791189" cy="75233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68028"/>
              </a:avLst>
            </a:prstTxWarp>
          </a:bodyPr>
          <a:lstStyle/>
          <a:p>
            <a:pPr algn="ctr"/>
            <a:r>
              <a:rPr lang="vi-VN" sz="4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0000">
                      <a:alpha val="69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BỘ TRANH BÍ ẨN</a:t>
            </a:r>
            <a:endParaRPr lang="vi-VN" sz="40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C00000">
                    <a:alpha val="69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ctr"/>
            <a:endParaRPr lang="en-US" sz="4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blurRad="38100" dist="38100" dir="2700000" algn="tl">
                  <a:srgbClr val="C00000">
                    <a:alpha val="69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1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806873" y="2252656"/>
            <a:ext cx="4415662" cy="43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1292" tIns="30646" rIns="61292" bIns="30646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69, 71 (SGK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36, 37</a:t>
            </a:r>
            <a:r>
              <a:rPr lang="en-U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644129" y="1108919"/>
            <a:ext cx="3860381" cy="492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1292" tIns="30646" rIns="61292" bIns="30646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itchFamily="34" charset="0"/>
              </a:rPr>
              <a:t>HƯỚNG DẪN VỀ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itchFamily="34" charset="0"/>
              </a:rPr>
              <a:t>NHÀ</a:t>
            </a: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06873" y="3034121"/>
            <a:ext cx="5098541" cy="43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1292" tIns="30646" rIns="61292" bIns="30646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73, </a:t>
            </a:r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74, 76 (SGK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38, 39 )</a:t>
            </a:r>
            <a:endParaRPr lang="en-US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626399" y="3769171"/>
            <a:ext cx="6768229" cy="43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1292" tIns="30646" rIns="61292" bIns="30646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 BỊ ĐỌC TRƯỚC BÀI : ĐƯỜNG TRÒN </a:t>
            </a:r>
            <a:endParaRPr lang="en-US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45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2788" y="609161"/>
            <a:ext cx="67778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 GIÁO DỤC VÀ ĐÀO TẠO HÀ NỘI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3433" y="3375603"/>
            <a:ext cx="96565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TIẾT 77 : PHÉP NHÂN PHÂN SỐ</a:t>
            </a:r>
          </a:p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TÍNH CHẤT CƠ BẢN CỦA PHÉP NHÂN PHÂN SỐ</a:t>
            </a:r>
            <a:endParaRPr lang="en-US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238" y="1247467"/>
            <a:ext cx="1892913" cy="18929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00128" y="4958132"/>
            <a:ext cx="706315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600" b="1" dirty="0">
                <a:solidFill>
                  <a:srgbClr val="FFFF00"/>
                </a:solidFill>
                <a:cs typeface="Arial" panose="020B0604020202020204" pitchFamily="34" charset="0"/>
              </a:rPr>
              <a:t>GVGD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6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: NGƯT </a:t>
            </a:r>
            <a:r>
              <a:rPr lang="en-US" sz="26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Vũ</a:t>
            </a:r>
            <a:r>
              <a:rPr lang="en-US" sz="26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Thị</a:t>
            </a:r>
            <a:r>
              <a:rPr lang="en-US" sz="26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Thanh</a:t>
            </a:r>
            <a:r>
              <a:rPr lang="en-US" sz="26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Bình</a:t>
            </a:r>
            <a:endParaRPr lang="vi-VN" sz="2600" b="1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600" b="1" dirty="0">
                <a:solidFill>
                  <a:srgbClr val="FFFF00"/>
                </a:solidFill>
                <a:cs typeface="Arial" panose="020B0604020202020204" pitchFamily="34" charset="0"/>
              </a:rPr>
              <a:t>TRƯỜNG THCS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Tân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Mai-</a:t>
            </a:r>
            <a:r>
              <a:rPr lang="vi-VN" sz="26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Hoàng</a:t>
            </a:r>
            <a:r>
              <a:rPr lang="en-US" sz="26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Mai-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600" b="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56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19276"/>
              </p:ext>
            </p:extLst>
          </p:nvPr>
        </p:nvGraphicFramePr>
        <p:xfrm>
          <a:off x="1852613" y="4745121"/>
          <a:ext cx="8596312" cy="139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21" name="Equation" r:id="rId3" imgW="3568680" imgH="850680" progId="Equation.DSMT4">
                  <p:embed/>
                </p:oleObj>
              </mc:Choice>
              <mc:Fallback>
                <p:oleObj name="Equation" r:id="rId3" imgW="3568680" imgH="850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2613" y="4745121"/>
                        <a:ext cx="8596312" cy="1395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62661"/>
              </p:ext>
            </p:extLst>
          </p:nvPr>
        </p:nvGraphicFramePr>
        <p:xfrm>
          <a:off x="1446462" y="1142148"/>
          <a:ext cx="9206731" cy="78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22" name="Equation" r:id="rId5" imgW="2400120" imgH="393480" progId="Equation.DSMT4">
                  <p:embed/>
                </p:oleObj>
              </mc:Choice>
              <mc:Fallback>
                <p:oleObj name="Equation" r:id="rId5" imgW="2400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2" y="1142148"/>
                        <a:ext cx="9206731" cy="78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193891" y="557373"/>
            <a:ext cx="71112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6: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442813"/>
              </p:ext>
            </p:extLst>
          </p:nvPr>
        </p:nvGraphicFramePr>
        <p:xfrm>
          <a:off x="2016125" y="2095500"/>
          <a:ext cx="7556500" cy="139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23" name="Equation" r:id="rId7" imgW="3136680" imgH="850680" progId="Equation.DSMT4">
                  <p:embed/>
                </p:oleObj>
              </mc:Choice>
              <mc:Fallback>
                <p:oleObj name="Equation" r:id="rId7" imgW="3136680" imgH="850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25" y="2095500"/>
                        <a:ext cx="7556500" cy="1395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351517" y="3243573"/>
            <a:ext cx="1814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876041"/>
              </p:ext>
            </p:extLst>
          </p:nvPr>
        </p:nvGraphicFramePr>
        <p:xfrm>
          <a:off x="3211321" y="3328153"/>
          <a:ext cx="7026275" cy="136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24" name="Equation" r:id="rId9" imgW="3213000" imgH="812520" progId="Equation.DSMT4">
                  <p:embed/>
                </p:oleObj>
              </mc:Choice>
              <mc:Fallback>
                <p:oleObj name="Equation" r:id="rId9" imgW="321300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1321" y="3328153"/>
                        <a:ext cx="7026275" cy="136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74520"/>
              </p:ext>
            </p:extLst>
          </p:nvPr>
        </p:nvGraphicFramePr>
        <p:xfrm>
          <a:off x="2058737" y="2685381"/>
          <a:ext cx="5873750" cy="139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25" name="Equation" r:id="rId11" imgW="2438280" imgH="850680" progId="Equation.DSMT4">
                  <p:embed/>
                </p:oleObj>
              </mc:Choice>
              <mc:Fallback>
                <p:oleObj name="Equation" r:id="rId11" imgW="2438280" imgH="850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8737" y="2685381"/>
                        <a:ext cx="5873750" cy="1395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454343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033376"/>
              </p:ext>
            </p:extLst>
          </p:nvPr>
        </p:nvGraphicFramePr>
        <p:xfrm>
          <a:off x="1852613" y="4745121"/>
          <a:ext cx="8596312" cy="139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80" name="Equation" r:id="rId3" imgW="3568680" imgH="850680" progId="Equation.DSMT4">
                  <p:embed/>
                </p:oleObj>
              </mc:Choice>
              <mc:Fallback>
                <p:oleObj name="Equation" r:id="rId3" imgW="3568680" imgH="850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2613" y="4745121"/>
                        <a:ext cx="8596312" cy="1395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220291"/>
              </p:ext>
            </p:extLst>
          </p:nvPr>
        </p:nvGraphicFramePr>
        <p:xfrm>
          <a:off x="1446462" y="1142148"/>
          <a:ext cx="9206731" cy="78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81" name="Equation" r:id="rId5" imgW="2400120" imgH="393480" progId="Equation.DSMT4">
                  <p:embed/>
                </p:oleObj>
              </mc:Choice>
              <mc:Fallback>
                <p:oleObj name="Equation" r:id="rId5" imgW="2400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2" y="1142148"/>
                        <a:ext cx="9206731" cy="78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193891" y="557373"/>
            <a:ext cx="71112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6: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307763"/>
              </p:ext>
            </p:extLst>
          </p:nvPr>
        </p:nvGraphicFramePr>
        <p:xfrm>
          <a:off x="2016125" y="2095500"/>
          <a:ext cx="7556500" cy="139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82" name="Equation" r:id="rId7" imgW="3136680" imgH="850680" progId="Equation.DSMT4">
                  <p:embed/>
                </p:oleObj>
              </mc:Choice>
              <mc:Fallback>
                <p:oleObj name="Equation" r:id="rId7" imgW="3136680" imgH="850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25" y="2095500"/>
                        <a:ext cx="7556500" cy="1395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351517" y="3243573"/>
            <a:ext cx="1814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845653"/>
              </p:ext>
            </p:extLst>
          </p:nvPr>
        </p:nvGraphicFramePr>
        <p:xfrm>
          <a:off x="3211321" y="3328153"/>
          <a:ext cx="7026275" cy="136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83" name="Equation" r:id="rId9" imgW="3213000" imgH="812520" progId="Equation.DSMT4">
                  <p:embed/>
                </p:oleObj>
              </mc:Choice>
              <mc:Fallback>
                <p:oleObj name="Equation" r:id="rId9" imgW="321300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1321" y="3328153"/>
                        <a:ext cx="7026275" cy="136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656778"/>
              </p:ext>
            </p:extLst>
          </p:nvPr>
        </p:nvGraphicFramePr>
        <p:xfrm>
          <a:off x="2258976" y="5462588"/>
          <a:ext cx="3365500" cy="139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84" name="Equation" r:id="rId11" imgW="1396800" imgH="850680" progId="Equation.DSMT4">
                  <p:embed/>
                </p:oleObj>
              </mc:Choice>
              <mc:Fallback>
                <p:oleObj name="Equation" r:id="rId11" imgW="1396800" imgH="850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8976" y="5462588"/>
                        <a:ext cx="3365500" cy="1395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525351"/>
              </p:ext>
            </p:extLst>
          </p:nvPr>
        </p:nvGraphicFramePr>
        <p:xfrm>
          <a:off x="2058737" y="2685381"/>
          <a:ext cx="5873750" cy="139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85" name="Equation" r:id="rId13" imgW="2438280" imgH="850680" progId="Equation.DSMT4">
                  <p:embed/>
                </p:oleObj>
              </mc:Choice>
              <mc:Fallback>
                <p:oleObj name="Equation" r:id="rId13" imgW="2438280" imgH="850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8737" y="2685381"/>
                        <a:ext cx="5873750" cy="1395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677925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540" y="226646"/>
            <a:ext cx="11582400" cy="1016000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solidFill>
                  <a:srgbClr val="FF0000"/>
                </a:solidFill>
                <a:latin typeface="VNI-Times" pitchFamily="2" charset="0"/>
              </a:rPr>
              <a:t>*</a:t>
            </a:r>
            <a:r>
              <a:rPr lang="en-US" sz="2800" b="1" u="sng" dirty="0" err="1" smtClean="0">
                <a:solidFill>
                  <a:srgbClr val="FF0000"/>
                </a:solidFill>
                <a:latin typeface=".VnTime" pitchFamily="34" charset="0"/>
              </a:rPr>
              <a:t>Bµi</a:t>
            </a:r>
            <a:r>
              <a:rPr lang="en-US" sz="2800" b="1" u="sng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.VnTime" pitchFamily="34" charset="0"/>
              </a:rPr>
              <a:t>tËp</a:t>
            </a:r>
            <a:r>
              <a:rPr lang="en-US" sz="2800" b="1" u="sng" dirty="0" smtClean="0">
                <a:solidFill>
                  <a:srgbClr val="FF0000"/>
                </a:solidFill>
                <a:latin typeface="VNI-Times" pitchFamily="2" charset="0"/>
              </a:rPr>
              <a:t> 69 (SGK </a:t>
            </a:r>
            <a:r>
              <a:rPr lang="en-US" sz="2800" b="1" u="sng" dirty="0" err="1" smtClean="0">
                <a:solidFill>
                  <a:srgbClr val="FF0000"/>
                </a:solidFill>
                <a:latin typeface="VNI-Times" pitchFamily="2" charset="0"/>
              </a:rPr>
              <a:t>trang</a:t>
            </a:r>
            <a:r>
              <a:rPr lang="en-US" sz="2800" b="1" u="sng" dirty="0" smtClean="0">
                <a:solidFill>
                  <a:srgbClr val="FF0000"/>
                </a:solidFill>
                <a:latin typeface="VNI-Times" pitchFamily="2" charset="0"/>
              </a:rPr>
              <a:t> 36)</a:t>
            </a:r>
            <a:r>
              <a:rPr lang="en-US" sz="2800" b="1" dirty="0" smtClean="0">
                <a:solidFill>
                  <a:srgbClr val="FF0000"/>
                </a:solidFill>
                <a:latin typeface="VNI-Times" pitchFamily="2" charset="0"/>
              </a:rPr>
              <a:t> :</a:t>
            </a:r>
            <a:r>
              <a:rPr lang="en-US" sz="2800" dirty="0" smtClean="0">
                <a:solidFill>
                  <a:schemeClr val="bg2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Time" pitchFamily="34" charset="0"/>
              </a:rPr>
              <a:t>Nh©n</a:t>
            </a:r>
            <a:r>
              <a:rPr lang="en-US" sz="2800" dirty="0" smtClean="0">
                <a:solidFill>
                  <a:schemeClr val="tx1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Time" pitchFamily="34" charset="0"/>
              </a:rPr>
              <a:t>c¸c</a:t>
            </a:r>
            <a:r>
              <a:rPr lang="en-US" sz="2800" dirty="0" smtClean="0">
                <a:solidFill>
                  <a:schemeClr val="tx1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Time" pitchFamily="34" charset="0"/>
              </a:rPr>
              <a:t>ph©n</a:t>
            </a:r>
            <a:r>
              <a:rPr lang="en-US" sz="2800" dirty="0" smtClean="0">
                <a:solidFill>
                  <a:schemeClr val="tx1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Time" pitchFamily="34" charset="0"/>
              </a:rPr>
              <a:t>sè</a:t>
            </a:r>
            <a:r>
              <a:rPr lang="en-US" sz="2800" dirty="0" smtClean="0">
                <a:solidFill>
                  <a:schemeClr val="tx1"/>
                </a:solidFill>
                <a:latin typeface=".VnTime" pitchFamily="34" charset="0"/>
              </a:rPr>
              <a:t> ( </a:t>
            </a:r>
            <a:r>
              <a:rPr lang="en-US" sz="2800" dirty="0" err="1" smtClean="0">
                <a:solidFill>
                  <a:schemeClr val="tx1"/>
                </a:solidFill>
                <a:latin typeface=".VnTime" pitchFamily="34" charset="0"/>
              </a:rPr>
              <a:t>Chó</a:t>
            </a:r>
            <a:r>
              <a:rPr lang="en-US" sz="2800" dirty="0" smtClean="0">
                <a:solidFill>
                  <a:schemeClr val="tx1"/>
                </a:solidFill>
                <a:latin typeface=".VnTime" pitchFamily="34" charset="0"/>
              </a:rPr>
              <a:t> ý </a:t>
            </a:r>
            <a:r>
              <a:rPr lang="en-US" sz="2800" dirty="0" err="1" smtClean="0">
                <a:solidFill>
                  <a:schemeClr val="tx1"/>
                </a:solidFill>
                <a:latin typeface=".VnTime" pitchFamily="34" charset="0"/>
              </a:rPr>
              <a:t>rót</a:t>
            </a:r>
            <a:r>
              <a:rPr lang="en-US" sz="2800" dirty="0" smtClean="0">
                <a:solidFill>
                  <a:schemeClr val="tx1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Time" pitchFamily="34" charset="0"/>
              </a:rPr>
              <a:t>gän</a:t>
            </a:r>
            <a:r>
              <a:rPr lang="en-US" sz="2800" dirty="0" smtClean="0">
                <a:solidFill>
                  <a:schemeClr val="tx1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Time" pitchFamily="34" charset="0"/>
              </a:rPr>
              <a:t>nÕu</a:t>
            </a:r>
            <a:r>
              <a:rPr lang="en-US" sz="2800" dirty="0" smtClean="0">
                <a:solidFill>
                  <a:schemeClr val="tx1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Time" pitchFamily="34" charset="0"/>
              </a:rPr>
              <a:t>cã</a:t>
            </a:r>
            <a:r>
              <a:rPr lang="en-US" sz="2800" dirty="0" smtClean="0">
                <a:solidFill>
                  <a:schemeClr val="tx1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Time" pitchFamily="34" charset="0"/>
              </a:rPr>
              <a:t>thÓ</a:t>
            </a:r>
            <a:r>
              <a:rPr lang="en-US" sz="2800" dirty="0" smtClean="0">
                <a:solidFill>
                  <a:schemeClr val="tx1"/>
                </a:solidFill>
                <a:latin typeface=".VnTime" pitchFamily="34" charset="0"/>
              </a:rPr>
              <a:t> ).</a:t>
            </a:r>
          </a:p>
        </p:txBody>
      </p:sp>
      <p:graphicFrame>
        <p:nvGraphicFramePr>
          <p:cNvPr id="14361" name="Object 25"/>
          <p:cNvGraphicFramePr>
            <a:graphicFrameLocks noChangeAspect="1"/>
          </p:cNvGraphicFramePr>
          <p:nvPr/>
        </p:nvGraphicFramePr>
        <p:xfrm>
          <a:off x="353512" y="1752863"/>
          <a:ext cx="2880783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542" name="Equation" r:id="rId3" imgW="748975" imgH="393529" progId="Equation.DSMT4">
                  <p:embed/>
                </p:oleObj>
              </mc:Choice>
              <mc:Fallback>
                <p:oleObj name="Equation" r:id="rId3" imgW="748975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512" y="1752863"/>
                        <a:ext cx="2880783" cy="113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3" name="Object 27"/>
          <p:cNvGraphicFramePr>
            <a:graphicFrameLocks noChangeAspect="1"/>
          </p:cNvGraphicFramePr>
          <p:nvPr/>
        </p:nvGraphicFramePr>
        <p:xfrm>
          <a:off x="353524" y="3429000"/>
          <a:ext cx="2931583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543" name="Equation" r:id="rId5" imgW="761669" imgH="393529" progId="Equation.DSMT4">
                  <p:embed/>
                </p:oleObj>
              </mc:Choice>
              <mc:Fallback>
                <p:oleObj name="Equation" r:id="rId5" imgW="76166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524" y="3429000"/>
                        <a:ext cx="2931583" cy="113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7" name="Object 31"/>
          <p:cNvGraphicFramePr>
            <a:graphicFrameLocks noChangeAspect="1"/>
          </p:cNvGraphicFramePr>
          <p:nvPr/>
        </p:nvGraphicFramePr>
        <p:xfrm>
          <a:off x="6400800" y="1676663"/>
          <a:ext cx="1159933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544" name="Equation" r:id="rId7" imgW="266469" imgH="393359" progId="Equation.DSMT4">
                  <p:embed/>
                </p:oleObj>
              </mc:Choice>
              <mc:Fallback>
                <p:oleObj name="Equation" r:id="rId7" imgW="266469" imgH="39335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676663"/>
                        <a:ext cx="1159933" cy="1281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9" name="Object 33"/>
          <p:cNvGraphicFramePr>
            <a:graphicFrameLocks noChangeAspect="1"/>
          </p:cNvGraphicFramePr>
          <p:nvPr/>
        </p:nvGraphicFramePr>
        <p:xfrm>
          <a:off x="7823201" y="3352800"/>
          <a:ext cx="1416051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545" name="Equation" r:id="rId9" imgW="342751" imgH="393529" progId="Equation.DSMT4">
                  <p:embed/>
                </p:oleObj>
              </mc:Choice>
              <mc:Fallback>
                <p:oleObj name="Equation" r:id="rId9" imgW="34275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3201" y="3352800"/>
                        <a:ext cx="1416051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79" name="Object 43"/>
          <p:cNvGraphicFramePr>
            <a:graphicFrameLocks noChangeAspect="1"/>
          </p:cNvGraphicFramePr>
          <p:nvPr/>
        </p:nvGraphicFramePr>
        <p:xfrm>
          <a:off x="3251201" y="1752863"/>
          <a:ext cx="1710267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546" name="Equation" r:id="rId11" imgW="444307" imgH="418918" progId="Equation.DSMT4">
                  <p:embed/>
                </p:oleObj>
              </mc:Choice>
              <mc:Fallback>
                <p:oleObj name="Equation" r:id="rId11" imgW="444307" imgH="4189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1201" y="1752863"/>
                        <a:ext cx="1710267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80" name="Object 44"/>
          <p:cNvGraphicFramePr>
            <a:graphicFrameLocks noChangeAspect="1"/>
          </p:cNvGraphicFramePr>
          <p:nvPr/>
        </p:nvGraphicFramePr>
        <p:xfrm>
          <a:off x="4978403" y="1752600"/>
          <a:ext cx="1369484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547" name="Equation" r:id="rId13" imgW="355292" imgH="393359" progId="Equation.DSMT4">
                  <p:embed/>
                </p:oleObj>
              </mc:Choice>
              <mc:Fallback>
                <p:oleObj name="Equation" r:id="rId13" imgW="355292" imgH="39335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403" y="1752600"/>
                        <a:ext cx="1369484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81" name="Object 45"/>
          <p:cNvGraphicFramePr>
            <a:graphicFrameLocks noChangeAspect="1"/>
          </p:cNvGraphicFramePr>
          <p:nvPr/>
        </p:nvGraphicFramePr>
        <p:xfrm>
          <a:off x="3352975" y="3429000"/>
          <a:ext cx="2002367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548" name="Equation" r:id="rId15" imgW="520474" imgH="393529" progId="Equation.DSMT4">
                  <p:embed/>
                </p:oleObj>
              </mc:Choice>
              <mc:Fallback>
                <p:oleObj name="Equation" r:id="rId15" imgW="520474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975" y="3429000"/>
                        <a:ext cx="2002367" cy="113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82" name="Object 46"/>
          <p:cNvGraphicFramePr>
            <a:graphicFrameLocks noChangeAspect="1"/>
          </p:cNvGraphicFramePr>
          <p:nvPr/>
        </p:nvGraphicFramePr>
        <p:xfrm>
          <a:off x="5486491" y="3352803"/>
          <a:ext cx="2148417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549" name="Equation" r:id="rId17" imgW="558558" imgH="393529" progId="Equation.DSMT4">
                  <p:embed/>
                </p:oleObj>
              </mc:Choice>
              <mc:Fallback>
                <p:oleObj name="Equation" r:id="rId17" imgW="558558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91" y="3352803"/>
                        <a:ext cx="2148417" cy="113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175" y="3003168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z="2400" b="1">
              <a:solidFill>
                <a:srgbClr val="000000"/>
              </a:solidFill>
            </a:endParaRPr>
          </a:p>
        </p:txBody>
      </p:sp>
      <p:graphicFrame>
        <p:nvGraphicFramePr>
          <p:cNvPr id="8218" name="Object 26"/>
          <p:cNvGraphicFramePr>
            <a:graphicFrameLocks noChangeAspect="1"/>
          </p:cNvGraphicFramePr>
          <p:nvPr/>
        </p:nvGraphicFramePr>
        <p:xfrm>
          <a:off x="524936" y="4867275"/>
          <a:ext cx="2923117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550" name="Equation" r:id="rId19" imgW="748975" imgH="393529" progId="Equation.DSMT4">
                  <p:embed/>
                </p:oleObj>
              </mc:Choice>
              <mc:Fallback>
                <p:oleObj name="Equation" r:id="rId19" imgW="748975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936" y="4867275"/>
                        <a:ext cx="2923117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4" name="Rectangle 32"/>
          <p:cNvSpPr>
            <a:spLocks noChangeArrowheads="1"/>
          </p:cNvSpPr>
          <p:nvPr/>
        </p:nvSpPr>
        <p:spPr bwMode="auto">
          <a:xfrm>
            <a:off x="175" y="3003168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z="2400" b="1">
              <a:solidFill>
                <a:srgbClr val="000000"/>
              </a:solidFill>
            </a:endParaRPr>
          </a:p>
        </p:txBody>
      </p:sp>
      <p:graphicFrame>
        <p:nvGraphicFramePr>
          <p:cNvPr id="8223" name="Object 31"/>
          <p:cNvGraphicFramePr>
            <a:graphicFrameLocks noChangeAspect="1"/>
          </p:cNvGraphicFramePr>
          <p:nvPr/>
        </p:nvGraphicFramePr>
        <p:xfrm>
          <a:off x="3710517" y="4800600"/>
          <a:ext cx="1462616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551" name="Equation" r:id="rId21" imgW="342751" imgH="393529" progId="Equation.DSMT4">
                  <p:embed/>
                </p:oleObj>
              </mc:Choice>
              <mc:Fallback>
                <p:oleObj name="Equation" r:id="rId21" imgW="34275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0517" y="4800600"/>
                        <a:ext cx="1462616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6" name="Rectangle 34"/>
          <p:cNvSpPr>
            <a:spLocks noChangeArrowheads="1"/>
          </p:cNvSpPr>
          <p:nvPr/>
        </p:nvSpPr>
        <p:spPr bwMode="auto">
          <a:xfrm>
            <a:off x="175" y="3003168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z="2400" b="1">
              <a:solidFill>
                <a:srgbClr val="000000"/>
              </a:solidFill>
            </a:endParaRPr>
          </a:p>
        </p:txBody>
      </p:sp>
      <p:graphicFrame>
        <p:nvGraphicFramePr>
          <p:cNvPr id="8225" name="Object 33"/>
          <p:cNvGraphicFramePr>
            <a:graphicFrameLocks noChangeAspect="1"/>
          </p:cNvGraphicFramePr>
          <p:nvPr/>
        </p:nvGraphicFramePr>
        <p:xfrm>
          <a:off x="5236809" y="4800600"/>
          <a:ext cx="1513417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552" name="Equation" r:id="rId23" imgW="342751" imgH="393529" progId="Equation.DSMT4">
                  <p:embed/>
                </p:oleObj>
              </mc:Choice>
              <mc:Fallback>
                <p:oleObj name="Equation" r:id="rId23" imgW="34275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6809" y="4800600"/>
                        <a:ext cx="1513417" cy="127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03" name="Object 21"/>
          <p:cNvGraphicFramePr>
            <a:graphicFrameLocks noChangeAspect="1"/>
          </p:cNvGraphicFramePr>
          <p:nvPr/>
        </p:nvGraphicFramePr>
        <p:xfrm>
          <a:off x="533401" y="1143263"/>
          <a:ext cx="2980267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553" name="Equation" r:id="rId25" imgW="914400" imgH="393700" progId="Equation.DSMT4">
                  <p:embed/>
                </p:oleObj>
              </mc:Choice>
              <mc:Fallback>
                <p:oleObj name="Equation" r:id="rId25" imgW="9144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1" y="1143263"/>
                        <a:ext cx="2980267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34" name="Object 22"/>
          <p:cNvGraphicFramePr>
            <a:graphicFrameLocks noChangeAspect="1"/>
          </p:cNvGraphicFramePr>
          <p:nvPr/>
        </p:nvGraphicFramePr>
        <p:xfrm>
          <a:off x="1020235" y="1990988"/>
          <a:ext cx="1572684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554" name="Equation" r:id="rId27" imgW="482391" imgH="393529" progId="Equation.DSMT4">
                  <p:embed/>
                </p:oleObj>
              </mc:Choice>
              <mc:Fallback>
                <p:oleObj name="Equation" r:id="rId27" imgW="48239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235" y="1990988"/>
                        <a:ext cx="1572684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36" name="Object 24"/>
          <p:cNvGraphicFramePr>
            <a:graphicFrameLocks noChangeAspect="1"/>
          </p:cNvGraphicFramePr>
          <p:nvPr/>
        </p:nvGraphicFramePr>
        <p:xfrm>
          <a:off x="1911351" y="4724663"/>
          <a:ext cx="1449916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555" name="Equation" r:id="rId29" imgW="444307" imgH="393529" progId="Equation.DSMT4">
                  <p:embed/>
                </p:oleObj>
              </mc:Choice>
              <mc:Fallback>
                <p:oleObj name="Equation" r:id="rId29" imgW="44430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1351" y="4724663"/>
                        <a:ext cx="1449916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38" name="Object 26"/>
          <p:cNvGraphicFramePr>
            <a:graphicFrameLocks noChangeAspect="1"/>
          </p:cNvGraphicFramePr>
          <p:nvPr/>
        </p:nvGraphicFramePr>
        <p:xfrm>
          <a:off x="1828800" y="3734063"/>
          <a:ext cx="19050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556" name="Equation" r:id="rId31" imgW="583947" imgH="393529" progId="Equation.DSMT4">
                  <p:embed/>
                </p:oleObj>
              </mc:Choice>
              <mc:Fallback>
                <p:oleObj name="Equation" r:id="rId31" imgW="58394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734063"/>
                        <a:ext cx="19050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39" name="Object 27"/>
          <p:cNvGraphicFramePr>
            <a:graphicFrameLocks noChangeAspect="1"/>
          </p:cNvGraphicFramePr>
          <p:nvPr/>
        </p:nvGraphicFramePr>
        <p:xfrm>
          <a:off x="1989667" y="5639063"/>
          <a:ext cx="1242484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557" name="Equation" r:id="rId33" imgW="380835" imgH="393529" progId="Equation.DSMT4">
                  <p:embed/>
                </p:oleObj>
              </mc:Choice>
              <mc:Fallback>
                <p:oleObj name="Equation" r:id="rId33" imgW="380835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9667" y="5639063"/>
                        <a:ext cx="1242484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40" name="Object 28"/>
          <p:cNvGraphicFramePr>
            <a:graphicFrameLocks noChangeAspect="1"/>
          </p:cNvGraphicFramePr>
          <p:nvPr/>
        </p:nvGraphicFramePr>
        <p:xfrm>
          <a:off x="2468036" y="2000513"/>
          <a:ext cx="662517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558" name="Equation" r:id="rId35" imgW="203112" imgH="393529" progId="Equation.DSMT4">
                  <p:embed/>
                </p:oleObj>
              </mc:Choice>
              <mc:Fallback>
                <p:oleObj name="Equation" r:id="rId35" imgW="203112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8036" y="2000513"/>
                        <a:ext cx="662517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41" name="Text Box 29"/>
          <p:cNvSpPr txBox="1">
            <a:spLocks noChangeArrowheads="1"/>
          </p:cNvSpPr>
          <p:nvPr/>
        </p:nvSpPr>
        <p:spPr bwMode="auto">
          <a:xfrm>
            <a:off x="3022600" y="1086113"/>
            <a:ext cx="100753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FF33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90142" name="Text Box 30"/>
          <p:cNvSpPr txBox="1">
            <a:spLocks noChangeArrowheads="1"/>
          </p:cNvSpPr>
          <p:nvPr/>
        </p:nvSpPr>
        <p:spPr bwMode="auto">
          <a:xfrm>
            <a:off x="2497668" y="1619254"/>
            <a:ext cx="100753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FF3300"/>
                </a:solidFill>
                <a:latin typeface="Times New Roman" pitchFamily="18" charset="0"/>
              </a:rPr>
              <a:t>8</a:t>
            </a:r>
          </a:p>
        </p:txBody>
      </p:sp>
      <p:graphicFrame>
        <p:nvGraphicFramePr>
          <p:cNvPr id="90144" name="Object 32"/>
          <p:cNvGraphicFramePr>
            <a:graphicFrameLocks noChangeAspect="1"/>
          </p:cNvGraphicFramePr>
          <p:nvPr/>
        </p:nvGraphicFramePr>
        <p:xfrm>
          <a:off x="973695" y="3173413"/>
          <a:ext cx="1655233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559" name="Equation" r:id="rId37" imgW="507780" imgH="126945" progId="Equation.DSMT4">
                  <p:embed/>
                </p:oleObj>
              </mc:Choice>
              <mc:Fallback>
                <p:oleObj name="Equation" r:id="rId37" imgW="507780" imgH="12694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695" y="3173413"/>
                        <a:ext cx="1655233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45" name="Object 33"/>
          <p:cNvGraphicFramePr>
            <a:graphicFrameLocks noChangeAspect="1"/>
          </p:cNvGraphicFramePr>
          <p:nvPr/>
        </p:nvGraphicFramePr>
        <p:xfrm>
          <a:off x="2540000" y="2819663"/>
          <a:ext cx="7112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560" name="Equation" r:id="rId39" imgW="203112" imgH="393529" progId="Equation.DSMT4">
                  <p:embed/>
                </p:oleObj>
              </mc:Choice>
              <mc:Fallback>
                <p:oleObj name="Equation" r:id="rId39" imgW="203112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2819663"/>
                        <a:ext cx="7112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46" name="Object 34"/>
          <p:cNvGraphicFramePr>
            <a:graphicFrameLocks noChangeAspect="1"/>
          </p:cNvGraphicFramePr>
          <p:nvPr/>
        </p:nvGraphicFramePr>
        <p:xfrm>
          <a:off x="1625651" y="2819663"/>
          <a:ext cx="497417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561" name="Equation" r:id="rId40" imgW="152334" imgH="393529" progId="Equation.DSMT4">
                  <p:embed/>
                </p:oleObj>
              </mc:Choice>
              <mc:Fallback>
                <p:oleObj name="Equation" r:id="rId40" imgW="152334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51" y="2819663"/>
                        <a:ext cx="497417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47" name="Text Box 35"/>
          <p:cNvSpPr txBox="1">
            <a:spLocks noChangeArrowheads="1"/>
          </p:cNvSpPr>
          <p:nvPr/>
        </p:nvSpPr>
        <p:spPr bwMode="auto">
          <a:xfrm>
            <a:off x="1348317" y="3124200"/>
            <a:ext cx="404283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0148" name="Text Box 36"/>
          <p:cNvSpPr txBox="1">
            <a:spLocks noChangeArrowheads="1"/>
          </p:cNvSpPr>
          <p:nvPr/>
        </p:nvSpPr>
        <p:spPr bwMode="auto">
          <a:xfrm>
            <a:off x="3359235" y="3048000"/>
            <a:ext cx="80644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0">
                <a:solidFill>
                  <a:srgbClr val="000000"/>
                </a:solidFill>
                <a:latin typeface="Arial" charset="0"/>
              </a:rPr>
              <a:t>+</a:t>
            </a:r>
          </a:p>
        </p:txBody>
      </p:sp>
      <p:graphicFrame>
        <p:nvGraphicFramePr>
          <p:cNvPr id="8316" name="Object 124"/>
          <p:cNvGraphicFramePr>
            <a:graphicFrameLocks noChangeAspect="1"/>
          </p:cNvGraphicFramePr>
          <p:nvPr/>
        </p:nvGraphicFramePr>
        <p:xfrm>
          <a:off x="6400800" y="1143000"/>
          <a:ext cx="30480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562" name="Equation" r:id="rId42" imgW="926698" imgH="393529" progId="Equation.DSMT4">
                  <p:embed/>
                </p:oleObj>
              </mc:Choice>
              <mc:Fallback>
                <p:oleObj name="Equation" r:id="rId42" imgW="926698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143000"/>
                        <a:ext cx="304800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17" name="Object 125"/>
          <p:cNvGraphicFramePr>
            <a:graphicFrameLocks noChangeAspect="1"/>
          </p:cNvGraphicFramePr>
          <p:nvPr/>
        </p:nvGraphicFramePr>
        <p:xfrm>
          <a:off x="6807200" y="2057400"/>
          <a:ext cx="2438400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563" name="Equation" r:id="rId44" imgW="698197" imgH="393529" progId="Equation.DSMT4">
                  <p:embed/>
                </p:oleObj>
              </mc:Choice>
              <mc:Fallback>
                <p:oleObj name="Equation" r:id="rId44" imgW="69819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7200" y="2057400"/>
                        <a:ext cx="2438400" cy="103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18" name="Object 126"/>
          <p:cNvGraphicFramePr>
            <a:graphicFrameLocks noChangeAspect="1"/>
          </p:cNvGraphicFramePr>
          <p:nvPr/>
        </p:nvGraphicFramePr>
        <p:xfrm>
          <a:off x="6807200" y="3200400"/>
          <a:ext cx="39624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564" name="Equation" r:id="rId46" imgW="1066337" imgH="203112" progId="Equation.DSMT4">
                  <p:embed/>
                </p:oleObj>
              </mc:Choice>
              <mc:Fallback>
                <p:oleObj name="Equation" r:id="rId46" imgW="1066337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7200" y="3200400"/>
                        <a:ext cx="39624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19" name="Object 127"/>
          <p:cNvGraphicFramePr>
            <a:graphicFrameLocks noChangeAspect="1"/>
          </p:cNvGraphicFramePr>
          <p:nvPr/>
        </p:nvGraphicFramePr>
        <p:xfrm>
          <a:off x="7721600" y="4800863"/>
          <a:ext cx="2946400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565" name="Equation" r:id="rId48" imgW="748975" imgH="393529" progId="Equation.DSMT4">
                  <p:embed/>
                </p:oleObj>
              </mc:Choice>
              <mc:Fallback>
                <p:oleObj name="Equation" r:id="rId48" imgW="748975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1600" y="4800863"/>
                        <a:ext cx="2946400" cy="116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20" name="Object 128"/>
          <p:cNvGraphicFramePr>
            <a:graphicFrameLocks noChangeAspect="1"/>
          </p:cNvGraphicFramePr>
          <p:nvPr/>
        </p:nvGraphicFramePr>
        <p:xfrm>
          <a:off x="7620000" y="3734063"/>
          <a:ext cx="3251200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566" name="Equation" r:id="rId50" imgW="901309" imgH="393529" progId="Equation.DSMT4">
                  <p:embed/>
                </p:oleObj>
              </mc:Choice>
              <mc:Fallback>
                <p:oleObj name="Equation" r:id="rId50" imgW="90130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3734063"/>
                        <a:ext cx="3251200" cy="1065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21" name="Object 129"/>
          <p:cNvGraphicFramePr>
            <a:graphicFrameLocks noChangeAspect="1"/>
          </p:cNvGraphicFramePr>
          <p:nvPr/>
        </p:nvGraphicFramePr>
        <p:xfrm>
          <a:off x="7721600" y="6019800"/>
          <a:ext cx="20320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567" name="Equation" r:id="rId52" imgW="507780" imgH="177723" progId="Equation.DSMT4">
                  <p:embed/>
                </p:oleObj>
              </mc:Choice>
              <mc:Fallback>
                <p:oleObj name="Equation" r:id="rId52" imgW="507780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1600" y="6019800"/>
                        <a:ext cx="2032000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22" name="Line 130"/>
          <p:cNvSpPr>
            <a:spLocks noChangeShapeType="1"/>
          </p:cNvSpPr>
          <p:nvPr/>
        </p:nvSpPr>
        <p:spPr bwMode="auto">
          <a:xfrm>
            <a:off x="5689600" y="1219200"/>
            <a:ext cx="101600" cy="563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400" b="1">
              <a:solidFill>
                <a:srgbClr val="000000"/>
              </a:solidFill>
            </a:endParaRPr>
          </a:p>
        </p:txBody>
      </p:sp>
      <p:sp>
        <p:nvSpPr>
          <p:cNvPr id="14373" name="Line 131"/>
          <p:cNvSpPr>
            <a:spLocks noChangeShapeType="1"/>
          </p:cNvSpPr>
          <p:nvPr/>
        </p:nvSpPr>
        <p:spPr bwMode="auto">
          <a:xfrm>
            <a:off x="5791200" y="1219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400" b="1">
              <a:solidFill>
                <a:srgbClr val="000000"/>
              </a:solidFill>
            </a:endParaRPr>
          </a:p>
        </p:txBody>
      </p:sp>
      <p:sp>
        <p:nvSpPr>
          <p:cNvPr id="14374" name="Line 132"/>
          <p:cNvSpPr>
            <a:spLocks noChangeShapeType="1"/>
          </p:cNvSpPr>
          <p:nvPr/>
        </p:nvSpPr>
        <p:spPr bwMode="auto">
          <a:xfrm>
            <a:off x="5689600" y="1219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400" b="1">
              <a:solidFill>
                <a:srgbClr val="000000"/>
              </a:solidFill>
            </a:endParaRPr>
          </a:p>
        </p:txBody>
      </p:sp>
      <p:sp>
        <p:nvSpPr>
          <p:cNvPr id="14375" name="Text Box 133"/>
          <p:cNvSpPr txBox="1">
            <a:spLocks noChangeArrowheads="1"/>
          </p:cNvSpPr>
          <p:nvPr/>
        </p:nvSpPr>
        <p:spPr bwMode="auto">
          <a:xfrm>
            <a:off x="5183717" y="5410200"/>
            <a:ext cx="2434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326" name="Rectangle 20"/>
          <p:cNvSpPr>
            <a:spLocks noChangeArrowheads="1"/>
          </p:cNvSpPr>
          <p:nvPr/>
        </p:nvSpPr>
        <p:spPr bwMode="auto">
          <a:xfrm>
            <a:off x="639407" y="624448"/>
            <a:ext cx="82698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</a:rPr>
              <a:t>*</a:t>
            </a:r>
            <a:r>
              <a:rPr lang="en-US" sz="2400" b="1" u="sng" dirty="0" err="1">
                <a:solidFill>
                  <a:srgbClr val="FF0000"/>
                </a:solidFill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tập</a:t>
            </a:r>
            <a:r>
              <a:rPr lang="en-US" sz="2400" b="1" u="sng" dirty="0">
                <a:solidFill>
                  <a:srgbClr val="FF0000"/>
                </a:solidFill>
              </a:rPr>
              <a:t> 71 (SGK </a:t>
            </a:r>
            <a:r>
              <a:rPr lang="en-US" sz="2400" b="1" u="sng" dirty="0" err="1">
                <a:solidFill>
                  <a:srgbClr val="FF0000"/>
                </a:solidFill>
              </a:rPr>
              <a:t>trang</a:t>
            </a:r>
            <a:r>
              <a:rPr lang="en-US" sz="2400" b="1" u="sng" dirty="0">
                <a:solidFill>
                  <a:srgbClr val="FF0000"/>
                </a:solidFill>
              </a:rPr>
              <a:t> 37)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  <a:r>
              <a:rPr lang="en-US" sz="2400" b="1" dirty="0" err="1">
                <a:solidFill>
                  <a:srgbClr val="FF0000"/>
                </a:solidFill>
              </a:rPr>
              <a:t>Tìm</a:t>
            </a:r>
            <a:r>
              <a:rPr lang="en-US" sz="2400" b="1" dirty="0">
                <a:solidFill>
                  <a:srgbClr val="FF0000"/>
                </a:solidFill>
              </a:rPr>
              <a:t> x, </a:t>
            </a:r>
            <a:r>
              <a:rPr lang="en-US" sz="2400" b="1" dirty="0" err="1">
                <a:solidFill>
                  <a:srgbClr val="FF0000"/>
                </a:solidFill>
              </a:rPr>
              <a:t>biết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8327" name="Text Box 135"/>
          <p:cNvSpPr txBox="1">
            <a:spLocks noChangeArrowheads="1"/>
          </p:cNvSpPr>
          <p:nvPr/>
        </p:nvSpPr>
        <p:spPr bwMode="auto">
          <a:xfrm>
            <a:off x="639407" y="5804162"/>
            <a:ext cx="8915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</a:rPr>
              <a:t>VËy</a:t>
            </a:r>
          </a:p>
        </p:txBody>
      </p:sp>
      <p:sp>
        <p:nvSpPr>
          <p:cNvPr id="8328" name="Text Box 136"/>
          <p:cNvSpPr txBox="1">
            <a:spLocks noChangeArrowheads="1"/>
          </p:cNvSpPr>
          <p:nvPr/>
        </p:nvSpPr>
        <p:spPr bwMode="auto">
          <a:xfrm>
            <a:off x="6299375" y="6020062"/>
            <a:ext cx="8915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</a:rPr>
              <a:t>VËy</a:t>
            </a:r>
          </a:p>
        </p:txBody>
      </p:sp>
    </p:spTree>
    <p:extLst>
      <p:ext uri="{BB962C8B-B14F-4D97-AF65-F5344CB8AC3E}">
        <p14:creationId xmlns:p14="http://schemas.microsoft.com/office/powerpoint/2010/main" val="331739322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" dur="500"/>
                                        <p:tgtEl>
                                          <p:spTgt spid="14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5" dur="500"/>
                                        <p:tgtEl>
                                          <p:spTgt spid="14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" dur="500"/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7" dur="500"/>
                                        <p:tgtEl>
                                          <p:spTgt spid="14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0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3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6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9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7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3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9" dur="500"/>
                                        <p:tgtEl>
                                          <p:spTgt spid="14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2" dur="500"/>
                                        <p:tgtEl>
                                          <p:spTgt spid="14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5" dur="500"/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8" dur="500"/>
                                        <p:tgtEl>
                                          <p:spTgt spid="14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" presetClass="exit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0"/>
                                    </p:cond>
                                  </p:endCondLst>
                                  <p:childTnLst>
                                    <p:animEffect transition="out" filter="box(in)">
                                      <p:cBhvr>
                                        <p:cTn id="131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4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" presetClass="exit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6"/>
                                    </p:cond>
                                  </p:endCondLst>
                                  <p:childTnLst>
                                    <p:animEffect transition="out" filter="box(in)">
                                      <p:cBhvr>
                                        <p:cTn id="137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" presetClass="exit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2"/>
                                    </p:cond>
                                  </p:endCondLst>
                                  <p:childTnLst>
                                    <p:animEffect transition="out" filter="box(in)">
                                      <p:cBhvr>
                                        <p:cTn id="143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6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0" dur="500"/>
                                        <p:tgtEl>
                                          <p:spTgt spid="8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90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 tmFilter="0, 0; .2, .5; .8, .5; 1, 0"/>
                                        <p:tgtEl>
                                          <p:spTgt spid="901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250" autoRev="1" fill="hold"/>
                                        <p:tgtEl>
                                          <p:spTgt spid="901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90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90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2" dur="500"/>
                                        <p:tgtEl>
                                          <p:spTgt spid="90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7" dur="500"/>
                                        <p:tgtEl>
                                          <p:spTgt spid="90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0" dur="500"/>
                                        <p:tgtEl>
                                          <p:spTgt spid="90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3" dur="500"/>
                                        <p:tgtEl>
                                          <p:spTgt spid="90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C 0.01527 -0.0338 0.03159 -0.06713 0.06128 -0.06759 C 0.09149 -0.06782 0.13507 -0.03657 0.17968 -0.00509 " pathEditMode="relative" rAng="0" ptsTypes="aaA">
                                      <p:cBhvr>
                                        <p:cTn id="197" dur="2000" fill="hold"/>
                                        <p:tgtEl>
                                          <p:spTgt spid="90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76" y="-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90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5" dur="500"/>
                                        <p:tgtEl>
                                          <p:spTgt spid="90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500"/>
                                        <p:tgtEl>
                                          <p:spTgt spid="90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90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0" dur="500"/>
                                        <p:tgtEl>
                                          <p:spTgt spid="8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500"/>
                                        <p:tgtEl>
                                          <p:spTgt spid="90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8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8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6" dur="500"/>
                                        <p:tgtEl>
                                          <p:spTgt spid="8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1" dur="500"/>
                                        <p:tgtEl>
                                          <p:spTgt spid="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 nodeType="clickPar">
                      <p:stCondLst>
                        <p:cond delay="indefinite"/>
                      </p:stCondLst>
                      <p:childTnLst>
                        <p:par>
                          <p:cTn id="2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6" dur="500"/>
                                        <p:tgtEl>
                                          <p:spTgt spid="8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1" dur="500"/>
                                        <p:tgtEl>
                                          <p:spTgt spid="8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 nodeType="clickPar">
                      <p:stCondLst>
                        <p:cond delay="indefinite"/>
                      </p:stCondLst>
                      <p:childTnLst>
                        <p:par>
                          <p:cTn id="2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6" dur="500"/>
                                        <p:tgtEl>
                                          <p:spTgt spid="8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1" dur="500"/>
                                        <p:tgtEl>
                                          <p:spTgt spid="8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 nodeType="clickPar">
                      <p:stCondLst>
                        <p:cond delay="indefinite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6" dur="500"/>
                                        <p:tgtEl>
                                          <p:spTgt spid="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8" grpId="1"/>
      <p:bldP spid="14338" grpId="2"/>
      <p:bldP spid="8219" grpId="0" animBg="1"/>
      <p:bldP spid="8224" grpId="0" animBg="1"/>
      <p:bldP spid="8226" grpId="0" animBg="1"/>
      <p:bldP spid="8322" grpId="0" animBg="1"/>
      <p:bldP spid="8326" grpId="0"/>
      <p:bldP spid="8327" grpId="0"/>
      <p:bldP spid="832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0615" y="378431"/>
            <a:ext cx="11582400" cy="1016000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solidFill>
                  <a:srgbClr val="FF0000"/>
                </a:solidFill>
                <a:latin typeface="VNI-Times" pitchFamily="2" charset="0"/>
              </a:rPr>
              <a:t>*</a:t>
            </a:r>
            <a:r>
              <a:rPr lang="en-US" sz="3200" b="1" u="sng" dirty="0" err="1" smtClean="0">
                <a:solidFill>
                  <a:srgbClr val="FF0000"/>
                </a:solidFill>
                <a:latin typeface=".VnTime" pitchFamily="34" charset="0"/>
              </a:rPr>
              <a:t>Bµi</a:t>
            </a:r>
            <a:r>
              <a:rPr lang="en-US" sz="3200" b="1" u="sng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.VnTime" pitchFamily="34" charset="0"/>
              </a:rPr>
              <a:t>tËp</a:t>
            </a:r>
            <a:r>
              <a:rPr lang="en-US" sz="3200" b="1" u="sng" dirty="0" smtClean="0">
                <a:solidFill>
                  <a:srgbClr val="FF0000"/>
                </a:solidFill>
                <a:latin typeface="VNI-Times" pitchFamily="2" charset="0"/>
              </a:rPr>
              <a:t> 71 (SGK </a:t>
            </a:r>
            <a:r>
              <a:rPr lang="en-US" sz="3200" b="1" u="sng" dirty="0" err="1" smtClean="0">
                <a:solidFill>
                  <a:srgbClr val="FF0000"/>
                </a:solidFill>
                <a:latin typeface="VNI-Times" pitchFamily="2" charset="0"/>
              </a:rPr>
              <a:t>trang</a:t>
            </a:r>
            <a:r>
              <a:rPr lang="en-US" sz="3200" b="1" u="sng" dirty="0" smtClean="0">
                <a:solidFill>
                  <a:srgbClr val="FF0000"/>
                </a:solidFill>
                <a:latin typeface="VNI-Times" pitchFamily="2" charset="0"/>
              </a:rPr>
              <a:t> 36)</a:t>
            </a:r>
            <a:r>
              <a:rPr lang="en-US" sz="3200" b="1" dirty="0" smtClean="0">
                <a:solidFill>
                  <a:srgbClr val="FF0000"/>
                </a:solidFill>
                <a:latin typeface="VNI-Times" pitchFamily="2" charset="0"/>
              </a:rPr>
              <a:t> :</a:t>
            </a:r>
            <a:r>
              <a:rPr lang="en-US" sz="3200" dirty="0" smtClean="0">
                <a:solidFill>
                  <a:schemeClr val="bg2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Tìm</a:t>
            </a:r>
            <a:r>
              <a:rPr lang="en-US" sz="3200" dirty="0" smtClean="0">
                <a:solidFill>
                  <a:schemeClr val="tx1"/>
                </a:solidFill>
              </a:rPr>
              <a:t> x </a:t>
            </a:r>
            <a:r>
              <a:rPr lang="en-US" sz="3200" dirty="0" err="1" smtClean="0">
                <a:solidFill>
                  <a:schemeClr val="tx1"/>
                </a:solidFill>
              </a:rPr>
              <a:t>biết</a:t>
            </a:r>
            <a:r>
              <a:rPr lang="en-US" sz="3200" dirty="0" smtClean="0">
                <a:solidFill>
                  <a:schemeClr val="tx1"/>
                </a:solidFill>
              </a:rPr>
              <a:t>: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175" y="3003168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z="2400" b="1">
              <a:solidFill>
                <a:srgbClr val="000000"/>
              </a:solidFill>
            </a:endParaRPr>
          </a:p>
        </p:txBody>
      </p:sp>
      <p:sp>
        <p:nvSpPr>
          <p:cNvPr id="8224" name="Rectangle 32"/>
          <p:cNvSpPr>
            <a:spLocks noChangeArrowheads="1"/>
          </p:cNvSpPr>
          <p:nvPr/>
        </p:nvSpPr>
        <p:spPr bwMode="auto">
          <a:xfrm>
            <a:off x="175" y="3003168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z="2400" b="1">
              <a:solidFill>
                <a:srgbClr val="000000"/>
              </a:solidFill>
            </a:endParaRPr>
          </a:p>
        </p:txBody>
      </p:sp>
      <p:sp>
        <p:nvSpPr>
          <p:cNvPr id="8226" name="Rectangle 34"/>
          <p:cNvSpPr>
            <a:spLocks noChangeArrowheads="1"/>
          </p:cNvSpPr>
          <p:nvPr/>
        </p:nvSpPr>
        <p:spPr bwMode="auto">
          <a:xfrm>
            <a:off x="175" y="3003168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z="2400" b="1">
              <a:solidFill>
                <a:srgbClr val="000000"/>
              </a:solidFill>
            </a:endParaRPr>
          </a:p>
        </p:txBody>
      </p:sp>
      <p:graphicFrame>
        <p:nvGraphicFramePr>
          <p:cNvPr id="8316" name="Object 1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768773"/>
              </p:ext>
            </p:extLst>
          </p:nvPr>
        </p:nvGraphicFramePr>
        <p:xfrm>
          <a:off x="6401494" y="2008349"/>
          <a:ext cx="2305413" cy="734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153" name="Equation" r:id="rId3" imgW="926698" imgH="393529" progId="Equation.DSMT4">
                  <p:embed/>
                </p:oleObj>
              </mc:Choice>
              <mc:Fallback>
                <p:oleObj name="Equation" r:id="rId3" imgW="926698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1494" y="2008349"/>
                        <a:ext cx="2305413" cy="7348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17" name="Object 1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0181"/>
              </p:ext>
            </p:extLst>
          </p:nvPr>
        </p:nvGraphicFramePr>
        <p:xfrm>
          <a:off x="6813626" y="2858377"/>
          <a:ext cx="1709051" cy="722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154" name="Equation" r:id="rId5" imgW="698197" imgH="393529" progId="Equation.DSMT4">
                  <p:embed/>
                </p:oleObj>
              </mc:Choice>
              <mc:Fallback>
                <p:oleObj name="Equation" r:id="rId5" imgW="69819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3626" y="2858377"/>
                        <a:ext cx="1709051" cy="7221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22" name="Line 130"/>
          <p:cNvSpPr>
            <a:spLocks noChangeShapeType="1"/>
          </p:cNvSpPr>
          <p:nvPr/>
        </p:nvSpPr>
        <p:spPr bwMode="auto">
          <a:xfrm>
            <a:off x="5689600" y="1477108"/>
            <a:ext cx="101600" cy="53808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400" b="1">
              <a:solidFill>
                <a:srgbClr val="000000"/>
              </a:solidFill>
            </a:endParaRPr>
          </a:p>
        </p:txBody>
      </p:sp>
      <p:sp>
        <p:nvSpPr>
          <p:cNvPr id="14373" name="Line 131"/>
          <p:cNvSpPr>
            <a:spLocks noChangeShapeType="1"/>
          </p:cNvSpPr>
          <p:nvPr/>
        </p:nvSpPr>
        <p:spPr bwMode="auto">
          <a:xfrm>
            <a:off x="5791200" y="1219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400" b="1">
              <a:solidFill>
                <a:srgbClr val="000000"/>
              </a:solidFill>
            </a:endParaRPr>
          </a:p>
        </p:txBody>
      </p:sp>
      <p:sp>
        <p:nvSpPr>
          <p:cNvPr id="14374" name="Line 132"/>
          <p:cNvSpPr>
            <a:spLocks noChangeShapeType="1"/>
          </p:cNvSpPr>
          <p:nvPr/>
        </p:nvSpPr>
        <p:spPr bwMode="auto">
          <a:xfrm>
            <a:off x="5689600" y="1219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400" b="1">
              <a:solidFill>
                <a:srgbClr val="000000"/>
              </a:solidFill>
            </a:endParaRPr>
          </a:p>
        </p:txBody>
      </p:sp>
      <p:sp>
        <p:nvSpPr>
          <p:cNvPr id="14375" name="Text Box 133"/>
          <p:cNvSpPr txBox="1">
            <a:spLocks noChangeArrowheads="1"/>
          </p:cNvSpPr>
          <p:nvPr/>
        </p:nvSpPr>
        <p:spPr bwMode="auto">
          <a:xfrm>
            <a:off x="5183717" y="5410200"/>
            <a:ext cx="2434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328" name="Text Box 136"/>
          <p:cNvSpPr txBox="1">
            <a:spLocks noChangeArrowheads="1"/>
          </p:cNvSpPr>
          <p:nvPr/>
        </p:nvSpPr>
        <p:spPr bwMode="auto">
          <a:xfrm>
            <a:off x="6401494" y="4979532"/>
            <a:ext cx="8242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0" dirty="0" err="1" smtClean="0">
                <a:solidFill>
                  <a:srgbClr val="000000"/>
                </a:solidFill>
                <a:latin typeface="Arial"/>
              </a:rPr>
              <a:t>Vậy</a:t>
            </a:r>
            <a:endParaRPr lang="en-US" sz="2800" b="0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220373"/>
              </p:ext>
            </p:extLst>
          </p:nvPr>
        </p:nvGraphicFramePr>
        <p:xfrm>
          <a:off x="6813626" y="3617240"/>
          <a:ext cx="1633407" cy="690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155" name="Equation" r:id="rId7" imgW="698400" imgH="393480" progId="Equation.DSMT4">
                  <p:embed/>
                </p:oleObj>
              </mc:Choice>
              <mc:Fallback>
                <p:oleObj name="Equation" r:id="rId7" imgW="698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3626" y="3617240"/>
                        <a:ext cx="1633407" cy="6901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641557"/>
              </p:ext>
            </p:extLst>
          </p:nvPr>
        </p:nvGraphicFramePr>
        <p:xfrm>
          <a:off x="7101666" y="4472354"/>
          <a:ext cx="1374120" cy="361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156" name="Equation" r:id="rId9" imgW="507780" imgH="177723" progId="Equation.DSMT4">
                  <p:embed/>
                </p:oleObj>
              </mc:Choice>
              <mc:Fallback>
                <p:oleObj name="Equation" r:id="rId9" imgW="507780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1666" y="4472354"/>
                        <a:ext cx="1374120" cy="3617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99049"/>
              </p:ext>
            </p:extLst>
          </p:nvPr>
        </p:nvGraphicFramePr>
        <p:xfrm>
          <a:off x="7225759" y="5085040"/>
          <a:ext cx="1290694" cy="339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157" name="Equation" r:id="rId11" imgW="507780" imgH="177723" progId="Equation.DSMT4">
                  <p:embed/>
                </p:oleObj>
              </mc:Choice>
              <mc:Fallback>
                <p:oleObj name="Equation" r:id="rId11" imgW="507780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5759" y="5085040"/>
                        <a:ext cx="1290694" cy="3398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54885"/>
              </p:ext>
            </p:extLst>
          </p:nvPr>
        </p:nvGraphicFramePr>
        <p:xfrm>
          <a:off x="1744783" y="2916743"/>
          <a:ext cx="1889371" cy="798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158" name="Equation" r:id="rId12" imgW="698197" imgH="393529" progId="Equation.DSMT4">
                  <p:embed/>
                </p:oleObj>
              </mc:Choice>
              <mc:Fallback>
                <p:oleObj name="Equation" r:id="rId12" imgW="69819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783" y="2916743"/>
                        <a:ext cx="1889371" cy="7983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869501"/>
              </p:ext>
            </p:extLst>
          </p:nvPr>
        </p:nvGraphicFramePr>
        <p:xfrm>
          <a:off x="1375525" y="2094114"/>
          <a:ext cx="2328967" cy="742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159" name="Equation" r:id="rId13" imgW="926698" imgH="393529" progId="Equation.DSMT4">
                  <p:embed/>
                </p:oleObj>
              </mc:Choice>
              <mc:Fallback>
                <p:oleObj name="Equation" r:id="rId13" imgW="926698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5525" y="2094114"/>
                        <a:ext cx="2328967" cy="7423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949694"/>
              </p:ext>
            </p:extLst>
          </p:nvPr>
        </p:nvGraphicFramePr>
        <p:xfrm>
          <a:off x="1221318" y="3958700"/>
          <a:ext cx="2659020" cy="379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160" name="Equation" r:id="rId14" imgW="1066337" imgH="203112" progId="Equation.DSMT4">
                  <p:embed/>
                </p:oleObj>
              </mc:Choice>
              <mc:Fallback>
                <p:oleObj name="Equation" r:id="rId14" imgW="1066337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1318" y="3958700"/>
                        <a:ext cx="2659020" cy="379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811444"/>
              </p:ext>
            </p:extLst>
          </p:nvPr>
        </p:nvGraphicFramePr>
        <p:xfrm>
          <a:off x="1375524" y="4520854"/>
          <a:ext cx="2399307" cy="786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161" name="Equation" r:id="rId16" imgW="901309" imgH="393529" progId="Equation.DSMT4">
                  <p:embed/>
                </p:oleObj>
              </mc:Choice>
              <mc:Fallback>
                <p:oleObj name="Equation" r:id="rId16" imgW="90130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5524" y="4520854"/>
                        <a:ext cx="2399307" cy="7861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13998"/>
              </p:ext>
            </p:extLst>
          </p:nvPr>
        </p:nvGraphicFramePr>
        <p:xfrm>
          <a:off x="1451707" y="5338491"/>
          <a:ext cx="2053493" cy="808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162" name="Equation" r:id="rId18" imgW="748975" imgH="393529" progId="Equation.DSMT4">
                  <p:embed/>
                </p:oleObj>
              </mc:Choice>
              <mc:Fallback>
                <p:oleObj name="Equation" r:id="rId18" imgW="748975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1707" y="5338491"/>
                        <a:ext cx="2053493" cy="8087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406768"/>
              </p:ext>
            </p:extLst>
          </p:nvPr>
        </p:nvGraphicFramePr>
        <p:xfrm>
          <a:off x="2288672" y="6188191"/>
          <a:ext cx="1367569" cy="360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163" name="Equation" r:id="rId20" imgW="507780" imgH="177723" progId="Equation.DSMT4">
                  <p:embed/>
                </p:oleObj>
              </mc:Choice>
              <mc:Fallback>
                <p:oleObj name="Equation" r:id="rId20" imgW="507780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8672" y="6188191"/>
                        <a:ext cx="1367569" cy="3600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 Box 136"/>
          <p:cNvSpPr txBox="1">
            <a:spLocks noChangeArrowheads="1"/>
          </p:cNvSpPr>
          <p:nvPr/>
        </p:nvSpPr>
        <p:spPr bwMode="auto">
          <a:xfrm>
            <a:off x="1375524" y="6086581"/>
            <a:ext cx="11449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0" dirty="0" err="1" smtClean="0">
                <a:solidFill>
                  <a:srgbClr val="000000"/>
                </a:solidFill>
                <a:latin typeface="Arial"/>
              </a:rPr>
              <a:t>Vậy</a:t>
            </a:r>
            <a:endParaRPr lang="en-US"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Text Box 48"/>
          <p:cNvSpPr txBox="1">
            <a:spLocks noChangeArrowheads="1"/>
          </p:cNvSpPr>
          <p:nvPr/>
        </p:nvSpPr>
        <p:spPr bwMode="auto">
          <a:xfrm>
            <a:off x="864884" y="1594339"/>
            <a:ext cx="14237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0" u="sng" dirty="0" err="1" smtClean="0">
                <a:solidFill>
                  <a:srgbClr val="0000FF"/>
                </a:solidFill>
                <a:latin typeface="Arial"/>
              </a:rPr>
              <a:t>Cách</a:t>
            </a:r>
            <a:r>
              <a:rPr lang="en-US" sz="2800" b="0" u="sng" dirty="0" smtClean="0">
                <a:solidFill>
                  <a:srgbClr val="0000FF"/>
                </a:solidFill>
                <a:latin typeface="Arial"/>
              </a:rPr>
              <a:t> 1</a:t>
            </a:r>
            <a:r>
              <a:rPr lang="en-US" sz="2800" b="0" u="sng" dirty="0" smtClean="0">
                <a:solidFill>
                  <a:srgbClr val="0000FF"/>
                </a:solidFill>
              </a:rPr>
              <a:t>:</a:t>
            </a:r>
            <a:endParaRPr lang="en-US" sz="2800" b="0" u="sng" dirty="0">
              <a:solidFill>
                <a:srgbClr val="0000FF"/>
              </a:solidFill>
            </a:endParaRPr>
          </a:p>
        </p:txBody>
      </p:sp>
      <p:sp>
        <p:nvSpPr>
          <p:cNvPr id="57" name="Text Box 48"/>
          <p:cNvSpPr txBox="1">
            <a:spLocks noChangeArrowheads="1"/>
          </p:cNvSpPr>
          <p:nvPr/>
        </p:nvSpPr>
        <p:spPr bwMode="auto">
          <a:xfrm>
            <a:off x="5801971" y="1394431"/>
            <a:ext cx="14237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0" u="sng" dirty="0" err="1" smtClean="0">
                <a:solidFill>
                  <a:srgbClr val="0000FF"/>
                </a:solidFill>
                <a:latin typeface="Arial"/>
              </a:rPr>
              <a:t>Cách</a:t>
            </a:r>
            <a:r>
              <a:rPr lang="en-US" sz="2800" b="0" u="sng" dirty="0" smtClean="0">
                <a:solidFill>
                  <a:srgbClr val="0000FF"/>
                </a:solidFill>
                <a:latin typeface="Arial"/>
              </a:rPr>
              <a:t> 2</a:t>
            </a:r>
            <a:r>
              <a:rPr lang="en-US" sz="2800" b="0" u="sng" dirty="0" smtClean="0">
                <a:solidFill>
                  <a:srgbClr val="0000FF"/>
                </a:solidFill>
              </a:rPr>
              <a:t>:</a:t>
            </a:r>
            <a:endParaRPr lang="en-US" sz="2800" b="0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59899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9" grpId="0" animBg="1"/>
      <p:bldP spid="822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1810362"/>
            <a:ext cx="109728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Bài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tập</a:t>
            </a:r>
            <a:r>
              <a:rPr lang="en-US" dirty="0" smtClean="0">
                <a:solidFill>
                  <a:srgbClr val="FF0000"/>
                </a:solidFill>
              </a:rPr>
              <a:t> 69; 71 ở </a:t>
            </a:r>
            <a:r>
              <a:rPr lang="en-US" dirty="0" err="1" smtClean="0">
                <a:solidFill>
                  <a:srgbClr val="FF0000"/>
                </a:solidFill>
              </a:rPr>
              <a:t>slie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trên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tách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thành</a:t>
            </a:r>
            <a:r>
              <a:rPr lang="en-US" dirty="0" smtClean="0">
                <a:solidFill>
                  <a:srgbClr val="FF0000"/>
                </a:solidFill>
              </a:rPr>
              <a:t> 2 </a:t>
            </a:r>
            <a:r>
              <a:rPr lang="en-US" dirty="0" err="1" smtClean="0">
                <a:solidFill>
                  <a:srgbClr val="FF0000"/>
                </a:solidFill>
              </a:rPr>
              <a:t>slie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lùi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vào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trong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giúp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chị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nhé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( </a:t>
            </a:r>
            <a:r>
              <a:rPr lang="en-US" dirty="0" err="1" smtClean="0">
                <a:solidFill>
                  <a:srgbClr val="FF0000"/>
                </a:solidFill>
              </a:rPr>
              <a:t>cách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xa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lề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trái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em</a:t>
            </a:r>
            <a:r>
              <a:rPr lang="en-US" dirty="0" smtClean="0">
                <a:solidFill>
                  <a:srgbClr val="FF0000"/>
                </a:solidFill>
              </a:rPr>
              <a:t> à) </a:t>
            </a:r>
            <a:endParaRPr lang="vi-V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61926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100" name="Object 68"/>
          <p:cNvGraphicFramePr>
            <a:graphicFrameLocks noChangeAspect="1"/>
          </p:cNvGraphicFramePr>
          <p:nvPr/>
        </p:nvGraphicFramePr>
        <p:xfrm>
          <a:off x="5090584" y="3044988"/>
          <a:ext cx="3048000" cy="245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138" name="Equation" r:id="rId3" imgW="1371600" imgH="1473200" progId="Equation.DSMT4">
                  <p:embed/>
                </p:oleObj>
              </mc:Choice>
              <mc:Fallback>
                <p:oleObj name="Equation" r:id="rId3" imgW="1371600" imgH="147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0584" y="3044988"/>
                        <a:ext cx="3048000" cy="245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101" name="Object 69"/>
          <p:cNvGraphicFramePr>
            <a:graphicFrameLocks noChangeAspect="1"/>
          </p:cNvGraphicFramePr>
          <p:nvPr/>
        </p:nvGraphicFramePr>
        <p:xfrm>
          <a:off x="8648701" y="3006725"/>
          <a:ext cx="2853267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139" name="Equation" r:id="rId5" imgW="1295400" imgH="1257300" progId="Equation.DSMT4">
                  <p:embed/>
                </p:oleObj>
              </mc:Choice>
              <mc:Fallback>
                <p:oleObj name="Equation" r:id="rId5" imgW="1295400" imgH="1257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48701" y="3006725"/>
                        <a:ext cx="2853267" cy="207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103" name="Line 71"/>
          <p:cNvSpPr>
            <a:spLocks noChangeShapeType="1"/>
          </p:cNvSpPr>
          <p:nvPr/>
        </p:nvSpPr>
        <p:spPr bwMode="auto">
          <a:xfrm>
            <a:off x="8479368" y="2222500"/>
            <a:ext cx="2117" cy="462915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44104" name="Object 72"/>
          <p:cNvGraphicFramePr>
            <a:graphicFrameLocks noChangeAspect="1"/>
          </p:cNvGraphicFramePr>
          <p:nvPr/>
        </p:nvGraphicFramePr>
        <p:xfrm>
          <a:off x="5037667" y="2233613"/>
          <a:ext cx="322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140" name="Equation" r:id="rId7" imgW="1612900" imgH="457200" progId="Equation.3">
                  <p:embed/>
                </p:oleObj>
              </mc:Choice>
              <mc:Fallback>
                <p:oleObj name="Equation" r:id="rId7" imgW="1612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7667" y="2233613"/>
                        <a:ext cx="322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105" name="Object 73"/>
          <p:cNvGraphicFramePr>
            <a:graphicFrameLocks noChangeAspect="1"/>
          </p:cNvGraphicFramePr>
          <p:nvPr/>
        </p:nvGraphicFramePr>
        <p:xfrm>
          <a:off x="8578959" y="2228850"/>
          <a:ext cx="3297767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141" name="Equation" r:id="rId9" imgW="1663700" imgH="457200" progId="Equation.3">
                  <p:embed/>
                </p:oleObj>
              </mc:Choice>
              <mc:Fallback>
                <p:oleObj name="Equation" r:id="rId9" imgW="1663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8959" y="2228850"/>
                        <a:ext cx="3297767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Text Box 74"/>
          <p:cNvSpPr txBox="1">
            <a:spLocks noChangeArrowheads="1"/>
          </p:cNvSpPr>
          <p:nvPr/>
        </p:nvSpPr>
        <p:spPr bwMode="auto">
          <a:xfrm>
            <a:off x="5516142" y="1265401"/>
            <a:ext cx="58229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Bài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76 (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sgk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Tính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giá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trị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sau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cách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hợp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lí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:</a:t>
            </a:r>
          </a:p>
        </p:txBody>
      </p:sp>
      <p:graphicFrame>
        <p:nvGraphicFramePr>
          <p:cNvPr id="1229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149950"/>
              </p:ext>
            </p:extLst>
          </p:nvPr>
        </p:nvGraphicFramePr>
        <p:xfrm>
          <a:off x="1733631" y="1571625"/>
          <a:ext cx="233680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142" name="Equation" r:id="rId11" imgW="736280" imgH="393529" progId="Equation.DSMT4">
                  <p:embed/>
                </p:oleObj>
              </mc:Choice>
              <mc:Fallback>
                <p:oleObj name="Equation" r:id="rId11" imgW="736280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631" y="1571625"/>
                        <a:ext cx="2336800" cy="6508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242408"/>
              </p:ext>
            </p:extLst>
          </p:nvPr>
        </p:nvGraphicFramePr>
        <p:xfrm>
          <a:off x="1466654" y="2728843"/>
          <a:ext cx="3454400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143" name="Equation" r:id="rId13" imgW="1358900" imgH="457200" progId="Equation.DSMT4">
                  <p:embed/>
                </p:oleObj>
              </mc:Choice>
              <mc:Fallback>
                <p:oleObj name="Equation" r:id="rId13" imgW="1358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654" y="2728843"/>
                        <a:ext cx="3454400" cy="7953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864397"/>
              </p:ext>
            </p:extLst>
          </p:nvPr>
        </p:nvGraphicFramePr>
        <p:xfrm>
          <a:off x="1759430" y="4107392"/>
          <a:ext cx="233680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144" name="Equation" r:id="rId15" imgW="888614" imgH="393529" progId="Equation.DSMT4">
                  <p:embed/>
                </p:oleObj>
              </mc:Choice>
              <mc:Fallback>
                <p:oleObj name="Equation" r:id="rId15" imgW="888614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9430" y="4107392"/>
                        <a:ext cx="2336800" cy="7096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984091"/>
              </p:ext>
            </p:extLst>
          </p:nvPr>
        </p:nvGraphicFramePr>
        <p:xfrm>
          <a:off x="1135674" y="5789368"/>
          <a:ext cx="3759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145" name="Equation" r:id="rId17" imgW="1536700" imgH="457200" progId="Equation.DSMT4">
                  <p:embed/>
                </p:oleObj>
              </mc:Choice>
              <mc:Fallback>
                <p:oleObj name="Equation" r:id="rId17" imgW="15367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5674" y="5789368"/>
                        <a:ext cx="37592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2" name="TextBox 4"/>
          <p:cNvSpPr txBox="1">
            <a:spLocks noChangeArrowheads="1"/>
          </p:cNvSpPr>
          <p:nvPr/>
        </p:nvSpPr>
        <p:spPr bwMode="auto">
          <a:xfrm>
            <a:off x="457280" y="547688"/>
            <a:ext cx="361315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cs typeface="Times New Roman" pitchFamily="18" charset="0"/>
              </a:rPr>
              <a:t>1. </a:t>
            </a:r>
            <a:r>
              <a:rPr lang="en-US" sz="2400" b="1" u="sng" dirty="0" err="1">
                <a:solidFill>
                  <a:prstClr val="black"/>
                </a:solidFill>
                <a:cs typeface="Times New Roman" pitchFamily="18" charset="0"/>
              </a:rPr>
              <a:t>Các</a:t>
            </a:r>
            <a:r>
              <a:rPr lang="en-US" sz="2400" b="1" u="sng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prstClr val="black"/>
                </a:solidFill>
                <a:cs typeface="Times New Roman" pitchFamily="18" charset="0"/>
              </a:rPr>
              <a:t>tính</a:t>
            </a:r>
            <a:r>
              <a:rPr lang="en-US" sz="2400" b="1" u="sng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prstClr val="black"/>
                </a:solidFill>
                <a:cs typeface="Times New Roman" pitchFamily="18" charset="0"/>
              </a:rPr>
              <a:t>chất</a:t>
            </a:r>
            <a:r>
              <a:rPr lang="en-US" sz="2400" b="1" u="sng" dirty="0">
                <a:solidFill>
                  <a:prstClr val="black"/>
                </a:solidFill>
                <a:cs typeface="Times New Roman" pitchFamily="18" charset="0"/>
              </a:rPr>
              <a:t>: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303" name="TextBox 8"/>
          <p:cNvSpPr txBox="1">
            <a:spLocks noChangeArrowheads="1"/>
          </p:cNvSpPr>
          <p:nvPr/>
        </p:nvSpPr>
        <p:spPr bwMode="auto">
          <a:xfrm>
            <a:off x="584004" y="1024780"/>
            <a:ext cx="30292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a)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Tính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giao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hoán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12304" name="TextBox 9"/>
          <p:cNvSpPr txBox="1">
            <a:spLocks noChangeArrowheads="1"/>
          </p:cNvSpPr>
          <p:nvPr/>
        </p:nvSpPr>
        <p:spPr bwMode="auto">
          <a:xfrm>
            <a:off x="534806" y="3559348"/>
            <a:ext cx="35614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c)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Tính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nhân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1:</a:t>
            </a:r>
          </a:p>
        </p:txBody>
      </p:sp>
      <p:sp>
        <p:nvSpPr>
          <p:cNvPr id="12305" name="TextBox 10"/>
          <p:cNvSpPr txBox="1">
            <a:spLocks noChangeArrowheads="1"/>
          </p:cNvSpPr>
          <p:nvPr/>
        </p:nvSpPr>
        <p:spPr bwMode="auto">
          <a:xfrm>
            <a:off x="715449" y="2222500"/>
            <a:ext cx="27663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b)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Tính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kết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hợp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12307" name="TextBox 11"/>
          <p:cNvSpPr txBox="1">
            <a:spLocks noChangeArrowheads="1"/>
          </p:cNvSpPr>
          <p:nvPr/>
        </p:nvSpPr>
        <p:spPr bwMode="auto">
          <a:xfrm>
            <a:off x="584004" y="4817005"/>
            <a:ext cx="52197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d)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Tính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phân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phối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phép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nhân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phép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cộng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12308" name="Line 21"/>
          <p:cNvSpPr>
            <a:spLocks noChangeShapeType="1"/>
          </p:cNvSpPr>
          <p:nvPr/>
        </p:nvSpPr>
        <p:spPr bwMode="auto">
          <a:xfrm>
            <a:off x="5031317" y="711200"/>
            <a:ext cx="0" cy="614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10585" y="164822"/>
            <a:ext cx="12192000" cy="496888"/>
          </a:xfrm>
          <a:prstGeom prst="rect">
            <a:avLst/>
          </a:prstGeom>
          <a:gradFill rotWithShape="0">
            <a:gsLst>
              <a:gs pos="0">
                <a:srgbClr val="33CCFF"/>
              </a:gs>
              <a:gs pos="50000">
                <a:schemeClr val="bg1"/>
              </a:gs>
              <a:gs pos="100000">
                <a:srgbClr val="33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II-T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Í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NH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CHẤT CƠ BẢN CỦA PH</a:t>
            </a:r>
            <a:r>
              <a:rPr lang="en-US" sz="2400" dirty="0">
                <a:solidFill>
                  <a:srgbClr val="FF0000"/>
                </a:solidFill>
                <a:cs typeface="Arial" charset="0"/>
              </a:rPr>
              <a:t>É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P NHÂN PHÂN SỐ</a:t>
            </a:r>
          </a:p>
        </p:txBody>
      </p:sp>
    </p:spTree>
    <p:extLst>
      <p:ext uri="{BB962C8B-B14F-4D97-AF65-F5344CB8AC3E}">
        <p14:creationId xmlns:p14="http://schemas.microsoft.com/office/powerpoint/2010/main" val="1804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0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67" name="Object 31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83997245"/>
              </p:ext>
            </p:extLst>
          </p:nvPr>
        </p:nvGraphicFramePr>
        <p:xfrm>
          <a:off x="3440113" y="2859881"/>
          <a:ext cx="1584325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42" name="Equation" r:id="rId3" imgW="723600" imgH="393480" progId="Equation.DSMT4">
                  <p:embed/>
                </p:oleObj>
              </mc:Choice>
              <mc:Fallback>
                <p:oleObj name="Equation" r:id="rId3" imgW="723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0113" y="2859881"/>
                        <a:ext cx="1584325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68" name="Object 32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608627682"/>
              </p:ext>
            </p:extLst>
          </p:nvPr>
        </p:nvGraphicFramePr>
        <p:xfrm>
          <a:off x="3440113" y="4059237"/>
          <a:ext cx="1195387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43" name="Equation" r:id="rId5" imgW="545760" imgH="393480" progId="Equation.DSMT4">
                  <p:embed/>
                </p:oleObj>
              </mc:Choice>
              <mc:Fallback>
                <p:oleObj name="Equation" r:id="rId5" imgW="545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0113" y="4059237"/>
                        <a:ext cx="1195387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Rectangle 33"/>
          <p:cNvGraphicFramePr>
            <a:graphicFrameLocks/>
          </p:cNvGraphicFramePr>
          <p:nvPr/>
        </p:nvGraphicFramePr>
        <p:xfrm>
          <a:off x="13794319" y="3962671"/>
          <a:ext cx="19177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44" name="Equation" r:id="rId7" imgW="0" imgH="0" progId="Equation.DSMT4">
                  <p:embed/>
                </p:oleObj>
              </mc:Choice>
              <mc:Fallback>
                <p:oleObj name="Equation" r:id="rId7" imgW="0" imgH="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94319" y="3962671"/>
                        <a:ext cx="191770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71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368425"/>
              </p:ext>
            </p:extLst>
          </p:nvPr>
        </p:nvGraphicFramePr>
        <p:xfrm>
          <a:off x="5024438" y="2871787"/>
          <a:ext cx="2908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45" name="Equation" r:id="rId8" imgW="901440" imgH="393480" progId="Equation.DSMT4">
                  <p:embed/>
                </p:oleObj>
              </mc:Choice>
              <mc:Fallback>
                <p:oleObj name="Equation" r:id="rId8" imgW="9014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8" y="2871787"/>
                        <a:ext cx="2908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72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127262"/>
              </p:ext>
            </p:extLst>
          </p:nvPr>
        </p:nvGraphicFramePr>
        <p:xfrm>
          <a:off x="4668114" y="4092574"/>
          <a:ext cx="3533775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46" name="Equation" r:id="rId10" imgW="1104840" imgH="393480" progId="Equation.DSMT4">
                  <p:embed/>
                </p:oleObj>
              </mc:Choice>
              <mc:Fallback>
                <p:oleObj name="Equation" r:id="rId10" imgW="1104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8114" y="4092574"/>
                        <a:ext cx="3533775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76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064903"/>
              </p:ext>
            </p:extLst>
          </p:nvPr>
        </p:nvGraphicFramePr>
        <p:xfrm>
          <a:off x="3440113" y="1741488"/>
          <a:ext cx="19812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47" name="Equation" r:id="rId12" imgW="749160" imgH="393480" progId="Equation.DSMT4">
                  <p:embed/>
                </p:oleObj>
              </mc:Choice>
              <mc:Fallback>
                <p:oleObj name="Equation" r:id="rId12" imgW="749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0113" y="1741488"/>
                        <a:ext cx="198120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80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353393"/>
              </p:ext>
            </p:extLst>
          </p:nvPr>
        </p:nvGraphicFramePr>
        <p:xfrm>
          <a:off x="5343944" y="1729647"/>
          <a:ext cx="2135187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48" name="Equation" r:id="rId14" imgW="749160" imgH="393480" progId="Equation.DSMT4">
                  <p:embed/>
                </p:oleObj>
              </mc:Choice>
              <mc:Fallback>
                <p:oleObj name="Equation" r:id="rId14" imgW="749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3944" y="1729647"/>
                        <a:ext cx="2135187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81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24678"/>
              </p:ext>
            </p:extLst>
          </p:nvPr>
        </p:nvGraphicFramePr>
        <p:xfrm>
          <a:off x="7479189" y="1747151"/>
          <a:ext cx="757767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49" name="Equation" r:id="rId16" imgW="266400" imgH="393480" progId="Equation.DSMT4">
                  <p:embed/>
                </p:oleObj>
              </mc:Choice>
              <mc:Fallback>
                <p:oleObj name="Equation" r:id="rId16" imgW="266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9189" y="1747151"/>
                        <a:ext cx="757767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2322567" y="1356173"/>
            <a:ext cx="522302" cy="523220"/>
          </a:xfrm>
          <a:prstGeom prst="rect">
            <a:avLst/>
          </a:prstGeom>
          <a:noFill/>
          <a:ln w="2857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</a:rPr>
              <a:t>?4</a:t>
            </a:r>
            <a:endParaRPr lang="en-US" sz="28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35633" y="765857"/>
            <a:ext cx="5058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I - PHÉP NHÂN PHÂN SỐ</a:t>
            </a:r>
          </a:p>
        </p:txBody>
      </p:sp>
    </p:spTree>
    <p:extLst>
      <p:ext uri="{BB962C8B-B14F-4D97-AF65-F5344CB8AC3E}">
        <p14:creationId xmlns:p14="http://schemas.microsoft.com/office/powerpoint/2010/main" val="313633567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02775" y="772301"/>
            <a:ext cx="847161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TIẾT 77 : PHÉP NHÂN PHÂN SỐ</a:t>
            </a:r>
          </a:p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TÍNH CHẤT CƠ BẢN CỦA PHÉP NHÂN PHÂN SỐ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2506" y="1960061"/>
            <a:ext cx="3918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2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6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100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297875"/>
              </p:ext>
            </p:extLst>
          </p:nvPr>
        </p:nvGraphicFramePr>
        <p:xfrm>
          <a:off x="5788638" y="2710010"/>
          <a:ext cx="2736850" cy="245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010" name="Equation" r:id="rId3" imgW="1231560" imgH="1473120" progId="Equation.DSMT4">
                  <p:embed/>
                </p:oleObj>
              </mc:Choice>
              <mc:Fallback>
                <p:oleObj name="Equation" r:id="rId3" imgW="1231560" imgH="1473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8638" y="2710010"/>
                        <a:ext cx="2736850" cy="245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101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087537"/>
              </p:ext>
            </p:extLst>
          </p:nvPr>
        </p:nvGraphicFramePr>
        <p:xfrm>
          <a:off x="8774773" y="2869060"/>
          <a:ext cx="2603500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011" name="Equation" r:id="rId5" imgW="1180800" imgH="1257120" progId="Equation.DSMT4">
                  <p:embed/>
                </p:oleObj>
              </mc:Choice>
              <mc:Fallback>
                <p:oleObj name="Equation" r:id="rId5" imgW="1180800" imgH="1257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4773" y="2869060"/>
                        <a:ext cx="2603500" cy="207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103" name="Line 71"/>
          <p:cNvSpPr>
            <a:spLocks noChangeShapeType="1"/>
          </p:cNvSpPr>
          <p:nvPr/>
        </p:nvSpPr>
        <p:spPr bwMode="auto">
          <a:xfrm>
            <a:off x="8486570" y="1511652"/>
            <a:ext cx="2117" cy="4629150"/>
          </a:xfrm>
          <a:prstGeom prst="line">
            <a:avLst/>
          </a:prstGeom>
          <a:noFill/>
          <a:ln w="28575">
            <a:solidFill>
              <a:schemeClr val="bg1">
                <a:lumMod val="9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44104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703527"/>
              </p:ext>
            </p:extLst>
          </p:nvPr>
        </p:nvGraphicFramePr>
        <p:xfrm>
          <a:off x="5526340" y="2007475"/>
          <a:ext cx="28702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012" name="Equation" r:id="rId7" imgW="1434960" imgH="393480" progId="Equation.DSMT4">
                  <p:embed/>
                </p:oleObj>
              </mc:Choice>
              <mc:Fallback>
                <p:oleObj name="Equation" r:id="rId7" imgW="1434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6340" y="2007475"/>
                        <a:ext cx="28702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105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807669"/>
              </p:ext>
            </p:extLst>
          </p:nvPr>
        </p:nvGraphicFramePr>
        <p:xfrm>
          <a:off x="8578717" y="2007475"/>
          <a:ext cx="2995612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013" name="Equation" r:id="rId9" imgW="1511280" imgH="393480" progId="Equation.DSMT4">
                  <p:embed/>
                </p:oleObj>
              </mc:Choice>
              <mc:Fallback>
                <p:oleObj name="Equation" r:id="rId9" imgW="1511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8717" y="2007475"/>
                        <a:ext cx="2995612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Text Box 74"/>
          <p:cNvSpPr txBox="1">
            <a:spLocks noChangeArrowheads="1"/>
          </p:cNvSpPr>
          <p:nvPr/>
        </p:nvSpPr>
        <p:spPr bwMode="auto">
          <a:xfrm>
            <a:off x="5436726" y="1086335"/>
            <a:ext cx="49545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>
                <a:solidFill>
                  <a:prstClr val="white"/>
                </a:solidFill>
                <a:cs typeface="Times New Roman" pitchFamily="18" charset="0"/>
              </a:rPr>
              <a:t>Bài</a:t>
            </a: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 76 (</a:t>
            </a:r>
            <a:r>
              <a:rPr lang="en-US" sz="2400" dirty="0" err="1">
                <a:solidFill>
                  <a:prstClr val="white"/>
                </a:solidFill>
                <a:cs typeface="Times New Roman" pitchFamily="18" charset="0"/>
              </a:rPr>
              <a:t>sgk</a:t>
            </a: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prstClr val="white"/>
                </a:solidFill>
                <a:cs typeface="Times New Roman" pitchFamily="18" charset="0"/>
              </a:rPr>
              <a:t>Tính</a:t>
            </a: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cs typeface="Times New Roman" pitchFamily="18" charset="0"/>
              </a:rPr>
              <a:t>giá</a:t>
            </a: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cs typeface="Times New Roman" pitchFamily="18" charset="0"/>
              </a:rPr>
              <a:t>trị</a:t>
            </a: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cs typeface="Times New Roman" pitchFamily="18" charset="0"/>
              </a:rPr>
              <a:t>sau</a:t>
            </a: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cs typeface="Times New Roman" pitchFamily="18" charset="0"/>
              </a:rPr>
              <a:t>một</a:t>
            </a: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cs typeface="Times New Roman" pitchFamily="18" charset="0"/>
              </a:rPr>
              <a:t>cách</a:t>
            </a: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cs typeface="Times New Roman" pitchFamily="18" charset="0"/>
              </a:rPr>
              <a:t>hợp</a:t>
            </a: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cs typeface="Times New Roman" pitchFamily="18" charset="0"/>
              </a:rPr>
              <a:t>lí</a:t>
            </a: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: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371778"/>
              </p:ext>
            </p:extLst>
          </p:nvPr>
        </p:nvGraphicFramePr>
        <p:xfrm>
          <a:off x="1632895" y="1823095"/>
          <a:ext cx="233680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014" name="Equation" r:id="rId11" imgW="736560" imgH="393480" progId="Equation.DSMT4">
                  <p:embed/>
                </p:oleObj>
              </mc:Choice>
              <mc:Fallback>
                <p:oleObj name="Equation" r:id="rId11" imgW="736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2895" y="1823095"/>
                        <a:ext cx="2336800" cy="6508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4615059"/>
              </p:ext>
            </p:extLst>
          </p:nvPr>
        </p:nvGraphicFramePr>
        <p:xfrm>
          <a:off x="1661561" y="2859208"/>
          <a:ext cx="3344449" cy="770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015" name="Equation" r:id="rId13" imgW="1358640" imgH="457200" progId="Equation.DSMT4">
                  <p:embed/>
                </p:oleObj>
              </mc:Choice>
              <mc:Fallback>
                <p:oleObj name="Equation" r:id="rId13" imgW="13586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1561" y="2859208"/>
                        <a:ext cx="3344449" cy="77002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330546"/>
              </p:ext>
            </p:extLst>
          </p:nvPr>
        </p:nvGraphicFramePr>
        <p:xfrm>
          <a:off x="1674100" y="3937941"/>
          <a:ext cx="2153184" cy="653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016" name="Equation" r:id="rId15" imgW="888840" imgH="393480" progId="Equation.DSMT4">
                  <p:embed/>
                </p:oleObj>
              </mc:Choice>
              <mc:Fallback>
                <p:oleObj name="Equation" r:id="rId15" imgW="888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100" y="3937941"/>
                        <a:ext cx="2153184" cy="6538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872408"/>
              </p:ext>
            </p:extLst>
          </p:nvPr>
        </p:nvGraphicFramePr>
        <p:xfrm>
          <a:off x="1655513" y="5261966"/>
          <a:ext cx="3759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017" name="Equation" r:id="rId17" imgW="1536480" imgH="457200" progId="Equation.DSMT4">
                  <p:embed/>
                </p:oleObj>
              </mc:Choice>
              <mc:Fallback>
                <p:oleObj name="Equation" r:id="rId17" imgW="15364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5513" y="5261966"/>
                        <a:ext cx="3759200" cy="838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1312571" y="1054452"/>
            <a:ext cx="361315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1. </a:t>
            </a:r>
            <a:r>
              <a:rPr lang="en-US" sz="2400" b="1" u="sng" dirty="0" err="1">
                <a:solidFill>
                  <a:srgbClr val="FFFF00"/>
                </a:solidFill>
                <a:cs typeface="Times New Roman" pitchFamily="18" charset="0"/>
              </a:rPr>
              <a:t>Các</a:t>
            </a:r>
            <a:r>
              <a:rPr lang="en-US" sz="2400" b="1" u="sng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FF00"/>
                </a:solidFill>
                <a:cs typeface="Times New Roman" pitchFamily="18" charset="0"/>
              </a:rPr>
              <a:t>tính</a:t>
            </a:r>
            <a:r>
              <a:rPr lang="en-US" sz="2400" b="1" u="sng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FF00"/>
                </a:solidFill>
                <a:cs typeface="Times New Roman" pitchFamily="18" charset="0"/>
              </a:rPr>
              <a:t>chất</a:t>
            </a:r>
            <a:r>
              <a:rPr lang="en-US" sz="2400" b="1" u="sng" dirty="0">
                <a:solidFill>
                  <a:srgbClr val="FFFF00"/>
                </a:solidFill>
                <a:cs typeface="Times New Roman" pitchFamily="18" charset="0"/>
              </a:rPr>
              <a:t>: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5" name="TextBox 8"/>
          <p:cNvSpPr txBox="1">
            <a:spLocks noChangeArrowheads="1"/>
          </p:cNvSpPr>
          <p:nvPr/>
        </p:nvSpPr>
        <p:spPr bwMode="auto">
          <a:xfrm>
            <a:off x="1311702" y="1431428"/>
            <a:ext cx="3237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a) </a:t>
            </a:r>
            <a:r>
              <a:rPr lang="en-US" sz="2400" dirty="0" err="1">
                <a:solidFill>
                  <a:prstClr val="white"/>
                </a:solidFill>
                <a:cs typeface="Times New Roman" pitchFamily="18" charset="0"/>
              </a:rPr>
              <a:t>Tính</a:t>
            </a: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cs typeface="Times New Roman" pitchFamily="18" charset="0"/>
              </a:rPr>
              <a:t>giao</a:t>
            </a: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cs typeface="Times New Roman" pitchFamily="18" charset="0"/>
              </a:rPr>
              <a:t>hoán</a:t>
            </a: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26" name="TextBox 9"/>
          <p:cNvSpPr txBox="1">
            <a:spLocks noChangeArrowheads="1"/>
          </p:cNvSpPr>
          <p:nvPr/>
        </p:nvSpPr>
        <p:spPr bwMode="auto">
          <a:xfrm>
            <a:off x="1311258" y="3533970"/>
            <a:ext cx="23903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c) </a:t>
            </a:r>
            <a:r>
              <a:rPr lang="en-US" sz="2400" dirty="0" err="1">
                <a:solidFill>
                  <a:prstClr val="white"/>
                </a:solidFill>
                <a:cs typeface="Times New Roman" pitchFamily="18" charset="0"/>
              </a:rPr>
              <a:t>Nhân</a:t>
            </a: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cs typeface="Times New Roman" pitchFamily="18" charset="0"/>
              </a:rPr>
              <a:t>với</a:t>
            </a: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prstClr val="white"/>
                </a:solidFill>
                <a:cs typeface="Times New Roman" pitchFamily="18" charset="0"/>
              </a:rPr>
              <a:t>số</a:t>
            </a: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 1:</a:t>
            </a:r>
          </a:p>
        </p:txBody>
      </p: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1311258" y="2407395"/>
            <a:ext cx="27663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b) </a:t>
            </a:r>
            <a:r>
              <a:rPr lang="en-US" sz="2400" dirty="0" err="1">
                <a:solidFill>
                  <a:prstClr val="white"/>
                </a:solidFill>
                <a:cs typeface="Times New Roman" pitchFamily="18" charset="0"/>
              </a:rPr>
              <a:t>Tính</a:t>
            </a: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cs typeface="Times New Roman" pitchFamily="18" charset="0"/>
              </a:rPr>
              <a:t>kết</a:t>
            </a: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cs typeface="Times New Roman" pitchFamily="18" charset="0"/>
              </a:rPr>
              <a:t>hợp</a:t>
            </a: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5414713" y="1203042"/>
            <a:ext cx="0" cy="4937760"/>
          </a:xfrm>
          <a:prstGeom prst="line">
            <a:avLst/>
          </a:prstGeom>
          <a:noFill/>
          <a:ln w="19050">
            <a:solidFill>
              <a:schemeClr val="bg1">
                <a:lumMod val="9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white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9" name="TextBox 11"/>
          <p:cNvSpPr txBox="1">
            <a:spLocks noChangeArrowheads="1"/>
          </p:cNvSpPr>
          <p:nvPr/>
        </p:nvSpPr>
        <p:spPr bwMode="auto">
          <a:xfrm>
            <a:off x="1306408" y="4462820"/>
            <a:ext cx="38967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d) </a:t>
            </a:r>
            <a:r>
              <a:rPr lang="en-US" sz="2400" dirty="0" err="1">
                <a:solidFill>
                  <a:prstClr val="white"/>
                </a:solidFill>
                <a:cs typeface="Times New Roman" pitchFamily="18" charset="0"/>
              </a:rPr>
              <a:t>Tính</a:t>
            </a: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cs typeface="Times New Roman" pitchFamily="18" charset="0"/>
              </a:rPr>
              <a:t>phân</a:t>
            </a: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cs typeface="Times New Roman" pitchFamily="18" charset="0"/>
              </a:rPr>
              <a:t>phối</a:t>
            </a: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cs typeface="Times New Roman" pitchFamily="18" charset="0"/>
              </a:rPr>
              <a:t>của</a:t>
            </a: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prstClr val="white"/>
                </a:solidFill>
                <a:cs typeface="Times New Roman" pitchFamily="18" charset="0"/>
              </a:rPr>
              <a:t>phép</a:t>
            </a: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cs typeface="Times New Roman" pitchFamily="18" charset="0"/>
              </a:rPr>
              <a:t>nhân</a:t>
            </a: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cs typeface="Times New Roman" pitchFamily="18" charset="0"/>
              </a:rPr>
              <a:t>với</a:t>
            </a: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cs typeface="Times New Roman" pitchFamily="18" charset="0"/>
              </a:rPr>
              <a:t>phép</a:t>
            </a: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cs typeface="Times New Roman" pitchFamily="18" charset="0"/>
              </a:rPr>
              <a:t>cộng</a:t>
            </a: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30" name="Rectangle 17"/>
          <p:cNvSpPr>
            <a:spLocks noChangeArrowheads="1"/>
          </p:cNvSpPr>
          <p:nvPr/>
        </p:nvSpPr>
        <p:spPr bwMode="auto">
          <a:xfrm>
            <a:off x="1105719" y="665518"/>
            <a:ext cx="8664632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II-T</a:t>
            </a:r>
            <a:r>
              <a:rPr lang="en-US" sz="2800" dirty="0" smtClean="0">
                <a:solidFill>
                  <a:srgbClr val="FFFF00"/>
                </a:solidFill>
                <a:cs typeface="Arial" charset="0"/>
              </a:rPr>
              <a:t>Í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NH 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CHẤT CƠ BẢN CỦA PH</a:t>
            </a:r>
            <a:r>
              <a:rPr lang="en-US" sz="2800" dirty="0">
                <a:solidFill>
                  <a:srgbClr val="FFFF00"/>
                </a:solidFill>
                <a:cs typeface="Arial" charset="0"/>
              </a:rPr>
              <a:t>É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P NHÂN PHÂN SỐ</a:t>
            </a:r>
          </a:p>
        </p:txBody>
      </p:sp>
    </p:spTree>
    <p:extLst>
      <p:ext uri="{BB962C8B-B14F-4D97-AF65-F5344CB8AC3E}">
        <p14:creationId xmlns:p14="http://schemas.microsoft.com/office/powerpoint/2010/main" val="151068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0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336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3188245" y="591465"/>
            <a:ext cx="59197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alt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83376" y="2128199"/>
            <a:ext cx="7310329" cy="3105538"/>
            <a:chOff x="2452688" y="2819400"/>
            <a:chExt cx="6958013" cy="2466976"/>
          </a:xfrm>
        </p:grpSpPr>
        <p:sp>
          <p:nvSpPr>
            <p:cNvPr id="12291" name="AutoShape 14"/>
            <p:cNvSpPr>
              <a:spLocks noChangeArrowheads="1"/>
            </p:cNvSpPr>
            <p:nvPr/>
          </p:nvSpPr>
          <p:spPr bwMode="auto">
            <a:xfrm>
              <a:off x="2595564" y="2819400"/>
              <a:ext cx="1057275" cy="914400"/>
            </a:xfrm>
            <a:prstGeom prst="triangle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solidFill>
                  <a:prstClr val="black"/>
                </a:solidFill>
              </a:endParaRPr>
            </a:p>
          </p:txBody>
        </p:sp>
        <p:sp>
          <p:nvSpPr>
            <p:cNvPr id="12292" name="Rectangle 15"/>
            <p:cNvSpPr>
              <a:spLocks noChangeArrowheads="1"/>
            </p:cNvSpPr>
            <p:nvPr/>
          </p:nvSpPr>
          <p:spPr bwMode="auto">
            <a:xfrm>
              <a:off x="2671763" y="4191000"/>
              <a:ext cx="914400" cy="914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solidFill>
                  <a:prstClr val="black"/>
                </a:solidFill>
              </a:endParaRPr>
            </a:p>
          </p:txBody>
        </p:sp>
        <p:sp>
          <p:nvSpPr>
            <p:cNvPr id="12293" name="Oval 16"/>
            <p:cNvSpPr>
              <a:spLocks noChangeArrowheads="1"/>
            </p:cNvSpPr>
            <p:nvPr/>
          </p:nvSpPr>
          <p:spPr bwMode="auto">
            <a:xfrm>
              <a:off x="4405313" y="2895600"/>
              <a:ext cx="914400" cy="9144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solidFill>
                  <a:prstClr val="black"/>
                </a:solidFill>
              </a:endParaRPr>
            </a:p>
          </p:txBody>
        </p:sp>
        <p:sp>
          <p:nvSpPr>
            <p:cNvPr id="12294" name="AutoShape 17"/>
            <p:cNvSpPr>
              <a:spLocks noChangeArrowheads="1"/>
            </p:cNvSpPr>
            <p:nvPr/>
          </p:nvSpPr>
          <p:spPr bwMode="auto">
            <a:xfrm>
              <a:off x="4310064" y="4071939"/>
              <a:ext cx="1214437" cy="1214437"/>
            </a:xfrm>
            <a:prstGeom prst="diamond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solidFill>
                  <a:prstClr val="black"/>
                </a:solidFill>
              </a:endParaRPr>
            </a:p>
          </p:txBody>
        </p:sp>
        <p:sp>
          <p:nvSpPr>
            <p:cNvPr id="12295" name="Line 18"/>
            <p:cNvSpPr>
              <a:spLocks noChangeShapeType="1"/>
            </p:cNvSpPr>
            <p:nvPr/>
          </p:nvSpPr>
          <p:spPr bwMode="auto">
            <a:xfrm>
              <a:off x="2452688" y="3929063"/>
              <a:ext cx="1371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96" name="Line 19"/>
            <p:cNvSpPr>
              <a:spLocks noChangeShapeType="1"/>
            </p:cNvSpPr>
            <p:nvPr/>
          </p:nvSpPr>
          <p:spPr bwMode="auto">
            <a:xfrm>
              <a:off x="4262438" y="3962400"/>
              <a:ext cx="1371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97" name="Oval 20"/>
            <p:cNvSpPr>
              <a:spLocks noChangeArrowheads="1"/>
            </p:cNvSpPr>
            <p:nvPr/>
          </p:nvSpPr>
          <p:spPr bwMode="auto">
            <a:xfrm>
              <a:off x="3976688" y="38862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solidFill>
                  <a:prstClr val="black"/>
                </a:solidFill>
              </a:endParaRPr>
            </a:p>
          </p:txBody>
        </p:sp>
        <p:sp>
          <p:nvSpPr>
            <p:cNvPr id="12298" name="Line 21"/>
            <p:cNvSpPr>
              <a:spLocks noChangeShapeType="1"/>
            </p:cNvSpPr>
            <p:nvPr/>
          </p:nvSpPr>
          <p:spPr bwMode="auto">
            <a:xfrm>
              <a:off x="6557963" y="3962400"/>
              <a:ext cx="2667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99" name="AutoShape 22"/>
            <p:cNvSpPr>
              <a:spLocks noChangeArrowheads="1"/>
            </p:cNvSpPr>
            <p:nvPr/>
          </p:nvSpPr>
          <p:spPr bwMode="auto">
            <a:xfrm>
              <a:off x="6653214" y="2847975"/>
              <a:ext cx="1057275" cy="91440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solidFill>
                  <a:prstClr val="black"/>
                </a:solidFill>
              </a:endParaRPr>
            </a:p>
          </p:txBody>
        </p:sp>
        <p:sp>
          <p:nvSpPr>
            <p:cNvPr id="12300" name="Rectangle 24"/>
            <p:cNvSpPr>
              <a:spLocks noChangeArrowheads="1"/>
            </p:cNvSpPr>
            <p:nvPr/>
          </p:nvSpPr>
          <p:spPr bwMode="auto">
            <a:xfrm>
              <a:off x="6705600" y="4119563"/>
              <a:ext cx="914400" cy="914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solidFill>
                  <a:prstClr val="black"/>
                </a:solidFill>
              </a:endParaRPr>
            </a:p>
          </p:txBody>
        </p:sp>
        <p:sp>
          <p:nvSpPr>
            <p:cNvPr id="12301" name="Oval 25"/>
            <p:cNvSpPr>
              <a:spLocks noChangeArrowheads="1"/>
            </p:cNvSpPr>
            <p:nvPr/>
          </p:nvSpPr>
          <p:spPr bwMode="auto">
            <a:xfrm>
              <a:off x="8305800" y="2876550"/>
              <a:ext cx="914400" cy="9144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solidFill>
                  <a:prstClr val="black"/>
                </a:solidFill>
              </a:endParaRPr>
            </a:p>
          </p:txBody>
        </p:sp>
        <p:sp>
          <p:nvSpPr>
            <p:cNvPr id="12302" name="AutoShape 26"/>
            <p:cNvSpPr>
              <a:spLocks noChangeArrowheads="1"/>
            </p:cNvSpPr>
            <p:nvPr/>
          </p:nvSpPr>
          <p:spPr bwMode="auto">
            <a:xfrm>
              <a:off x="8196264" y="4029075"/>
              <a:ext cx="1214437" cy="1214438"/>
            </a:xfrm>
            <a:prstGeom prst="diamond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solidFill>
                  <a:prstClr val="black"/>
                </a:solidFill>
              </a:endParaRPr>
            </a:p>
          </p:txBody>
        </p:sp>
        <p:sp>
          <p:nvSpPr>
            <p:cNvPr id="12303" name="Oval 27"/>
            <p:cNvSpPr>
              <a:spLocks noChangeArrowheads="1"/>
            </p:cNvSpPr>
            <p:nvPr/>
          </p:nvSpPr>
          <p:spPr bwMode="auto">
            <a:xfrm>
              <a:off x="7824788" y="34290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solidFill>
                  <a:prstClr val="black"/>
                </a:solidFill>
              </a:endParaRPr>
            </a:p>
          </p:txBody>
        </p:sp>
        <p:sp>
          <p:nvSpPr>
            <p:cNvPr id="12304" name="Oval 28"/>
            <p:cNvSpPr>
              <a:spLocks noChangeArrowheads="1"/>
            </p:cNvSpPr>
            <p:nvPr/>
          </p:nvSpPr>
          <p:spPr bwMode="auto">
            <a:xfrm>
              <a:off x="7848600" y="44958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solidFill>
                  <a:prstClr val="black"/>
                </a:solidFill>
              </a:endParaRPr>
            </a:p>
          </p:txBody>
        </p:sp>
        <p:sp>
          <p:nvSpPr>
            <p:cNvPr id="12305" name="Line 29"/>
            <p:cNvSpPr>
              <a:spLocks noChangeShapeType="1"/>
            </p:cNvSpPr>
            <p:nvPr/>
          </p:nvSpPr>
          <p:spPr bwMode="auto">
            <a:xfrm>
              <a:off x="5795963" y="3867150"/>
              <a:ext cx="533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06" name="Line 30"/>
            <p:cNvSpPr>
              <a:spLocks noChangeShapeType="1"/>
            </p:cNvSpPr>
            <p:nvPr/>
          </p:nvSpPr>
          <p:spPr bwMode="auto">
            <a:xfrm>
              <a:off x="5819775" y="4052888"/>
              <a:ext cx="533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879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09" name="Object 1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90286937"/>
              </p:ext>
            </p:extLst>
          </p:nvPr>
        </p:nvGraphicFramePr>
        <p:xfrm>
          <a:off x="2501357" y="4032224"/>
          <a:ext cx="1385888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61" name="Equation" r:id="rId3" imgW="457200" imgH="393480" progId="Equation.DSMT4">
                  <p:embed/>
                </p:oleObj>
              </mc:Choice>
              <mc:Fallback>
                <p:oleObj name="Equation" r:id="rId3" imgW="457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357" y="4032224"/>
                        <a:ext cx="1385888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2044157" y="4339406"/>
            <a:ext cx="914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0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3200" b="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9" name="Text Box 78"/>
          <p:cNvSpPr txBox="1">
            <a:spLocks noChangeArrowheads="1"/>
          </p:cNvSpPr>
          <p:nvPr/>
        </p:nvSpPr>
        <p:spPr bwMode="auto">
          <a:xfrm>
            <a:off x="0" y="6096000"/>
            <a:ext cx="40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78316371"/>
              </p:ext>
            </p:extLst>
          </p:nvPr>
        </p:nvGraphicFramePr>
        <p:xfrm>
          <a:off x="3867067" y="2466525"/>
          <a:ext cx="1366837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62" name="Equation" r:id="rId5" imgW="380880" imgH="393480" progId="Equation.DSMT4">
                  <p:embed/>
                </p:oleObj>
              </mc:Choice>
              <mc:Fallback>
                <p:oleObj name="Equation" r:id="rId5" imgW="380880" imgH="393480" progId="Equation.DSMT4">
                  <p:embed/>
                  <p:pic>
                    <p:nvPicPr>
                      <p:cNvPr id="0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067" y="2466525"/>
                        <a:ext cx="1366837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2044157" y="2634967"/>
            <a:ext cx="914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0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3200" b="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442622431"/>
              </p:ext>
            </p:extLst>
          </p:nvPr>
        </p:nvGraphicFramePr>
        <p:xfrm>
          <a:off x="2717800" y="2416175"/>
          <a:ext cx="1250950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63" name="Equation" r:id="rId7" imgW="330120" imgH="393480" progId="Equation.DSMT4">
                  <p:embed/>
                </p:oleObj>
              </mc:Choice>
              <mc:Fallback>
                <p:oleObj name="Equation" r:id="rId7" imgW="330120" imgH="393480" progId="Equation.DSMT4">
                  <p:embed/>
                  <p:pic>
                    <p:nvPicPr>
                      <p:cNvPr id="0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800" y="2416175"/>
                        <a:ext cx="1250950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891857568"/>
              </p:ext>
            </p:extLst>
          </p:nvPr>
        </p:nvGraphicFramePr>
        <p:xfrm>
          <a:off x="7150024" y="4044352"/>
          <a:ext cx="681982" cy="1174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64" name="Equation" r:id="rId9" imgW="228600" imgH="393480" progId="Equation.DSMT4">
                  <p:embed/>
                </p:oleObj>
              </mc:Choice>
              <mc:Fallback>
                <p:oleObj name="Equation" r:id="rId9" imgW="228600" imgH="393480" progId="Equation.DSMT4">
                  <p:embed/>
                  <p:pic>
                    <p:nvPicPr>
                      <p:cNvPr id="0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0024" y="4044352"/>
                        <a:ext cx="681982" cy="11748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403678178"/>
              </p:ext>
            </p:extLst>
          </p:nvPr>
        </p:nvGraphicFramePr>
        <p:xfrm>
          <a:off x="5187984" y="2454495"/>
          <a:ext cx="973087" cy="1118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65" name="Equation" r:id="rId11" imgW="342720" imgH="393480" progId="Equation.DSMT4">
                  <p:embed/>
                </p:oleObj>
              </mc:Choice>
              <mc:Fallback>
                <p:oleObj name="Equation" r:id="rId11" imgW="342720" imgH="393480" progId="Equation.DSMT4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7984" y="2454495"/>
                        <a:ext cx="973087" cy="11188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650487" y="1683950"/>
            <a:ext cx="56354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(SGK-Tr35) :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53523388"/>
              </p:ext>
            </p:extLst>
          </p:nvPr>
        </p:nvGraphicFramePr>
        <p:xfrm>
          <a:off x="3919319" y="4032224"/>
          <a:ext cx="3275013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66" name="Equation" r:id="rId13" imgW="1079280" imgH="393480" progId="Equation.DSMT4">
                  <p:embed/>
                </p:oleObj>
              </mc:Choice>
              <mc:Fallback>
                <p:oleObj name="Equation" r:id="rId13" imgW="1079280" imgH="393480" progId="Equation.DSMT4">
                  <p:embed/>
                  <p:pic>
                    <p:nvPicPr>
                      <p:cNvPr id="0" name="Object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9319" y="4032224"/>
                        <a:ext cx="3275013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208347" y="1033629"/>
            <a:ext cx="3918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2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308312" y="1675908"/>
            <a:ext cx="684349" cy="539304"/>
          </a:xfrm>
          <a:prstGeom prst="ellipse">
            <a:avLst/>
          </a:prstGeom>
          <a:solidFill>
            <a:srgbClr val="5FACE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?1</a:t>
            </a:r>
            <a:endParaRPr lang="en-US" sz="3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18119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5" name="Object 9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656847365"/>
              </p:ext>
            </p:extLst>
          </p:nvPr>
        </p:nvGraphicFramePr>
        <p:xfrm>
          <a:off x="3556766" y="3546664"/>
          <a:ext cx="3652633" cy="1020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7" name="Equation" r:id="rId3" imgW="698400" imgH="393480" progId="Equation.DSMT4">
                  <p:embed/>
                </p:oleObj>
              </mc:Choice>
              <mc:Fallback>
                <p:oleObj name="Equation" r:id="rId3" imgW="698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766" y="3546664"/>
                        <a:ext cx="3652633" cy="1020589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1">
                            <a:lumMod val="95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346063" y="1799124"/>
            <a:ext cx="1003581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* Qui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tắc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: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Muốn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nhân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hai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phân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số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, ta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nhân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tử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với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nhau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và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nhân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mẫu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với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nhau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275645" y="3673363"/>
            <a:ext cx="304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*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Tổng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quát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: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1346063" y="5147139"/>
            <a:ext cx="2438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*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Ví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dụ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: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graphicFrame>
        <p:nvGraphicFramePr>
          <p:cNvPr id="410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243753"/>
              </p:ext>
            </p:extLst>
          </p:nvPr>
        </p:nvGraphicFramePr>
        <p:xfrm>
          <a:off x="2980119" y="5049729"/>
          <a:ext cx="1853982" cy="978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8" name="Equation" r:id="rId5" imgW="583920" imgH="393480" progId="Equation.DSMT4">
                  <p:embed/>
                </p:oleObj>
              </mc:Choice>
              <mc:Fallback>
                <p:oleObj name="Equation" r:id="rId5" imgW="583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0119" y="5049729"/>
                        <a:ext cx="1853982" cy="9784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1174045" y="1287506"/>
            <a:ext cx="314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u="sng" dirty="0" smtClean="0">
                <a:solidFill>
                  <a:srgbClr val="FFFF00"/>
                </a:solidFill>
                <a:latin typeface="Times New Roman" pitchFamily="18" charset="0"/>
              </a:rPr>
              <a:t>1. 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18" charset="0"/>
              </a:rPr>
              <a:t>Qui </a:t>
            </a:r>
            <a:r>
              <a:rPr lang="en-US" sz="2800" b="1" u="sng" dirty="0" err="1">
                <a:solidFill>
                  <a:srgbClr val="FFFF00"/>
                </a:solidFill>
                <a:latin typeface="Times New Roman" pitchFamily="18" charset="0"/>
              </a:rPr>
              <a:t>tắc</a:t>
            </a:r>
            <a:endParaRPr lang="en-US" sz="2800" b="1" u="sng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graphicFrame>
        <p:nvGraphicFramePr>
          <p:cNvPr id="411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742640"/>
              </p:ext>
            </p:extLst>
          </p:nvPr>
        </p:nvGraphicFramePr>
        <p:xfrm>
          <a:off x="4840569" y="5062918"/>
          <a:ext cx="133508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9" name="Equation" r:id="rId7" imgW="444240" imgH="419040" progId="Equation.DSMT4">
                  <p:embed/>
                </p:oleObj>
              </mc:Choice>
              <mc:Fallback>
                <p:oleObj name="Equation" r:id="rId7" imgW="4442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0569" y="5062918"/>
                        <a:ext cx="1335088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7105865" y="3797403"/>
            <a:ext cx="1074616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Với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Times New Roman" pitchFamily="18" charset="0"/>
            </a:endParaRPr>
          </a:p>
        </p:txBody>
      </p:sp>
      <p:graphicFrame>
        <p:nvGraphicFramePr>
          <p:cNvPr id="4114" name="Object 18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817232791"/>
              </p:ext>
            </p:extLst>
          </p:nvPr>
        </p:nvGraphicFramePr>
        <p:xfrm>
          <a:off x="8005763" y="3797403"/>
          <a:ext cx="3578225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0" name="Equation" r:id="rId9" imgW="1358640" imgH="203040" progId="Equation.DSMT4">
                  <p:embed/>
                </p:oleObj>
              </mc:Choice>
              <mc:Fallback>
                <p:oleObj name="Equation" r:id="rId9" imgW="1358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5763" y="3797403"/>
                        <a:ext cx="3578225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046390"/>
              </p:ext>
            </p:extLst>
          </p:nvPr>
        </p:nvGraphicFramePr>
        <p:xfrm>
          <a:off x="6105525" y="5062538"/>
          <a:ext cx="2211388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1" name="Equation" r:id="rId11" imgW="799920" imgH="393480" progId="Equation.DSMT4">
                  <p:embed/>
                </p:oleObj>
              </mc:Choice>
              <mc:Fallback>
                <p:oleObj name="Equation" r:id="rId11" imgW="799920" imgH="393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5525" y="5062538"/>
                        <a:ext cx="2211388" cy="960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24126" y="772019"/>
            <a:ext cx="3918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2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79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2" grpId="0"/>
      <p:bldP spid="4107" grpId="0"/>
      <p:bldP spid="41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489905"/>
              </p:ext>
            </p:extLst>
          </p:nvPr>
        </p:nvGraphicFramePr>
        <p:xfrm>
          <a:off x="2856695" y="3287508"/>
          <a:ext cx="1284948" cy="74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32" name="Equation" r:id="rId3" imgW="723600" imgH="419040" progId="Equation.DSMT4">
                  <p:embed/>
                </p:oleObj>
              </mc:Choice>
              <mc:Fallback>
                <p:oleObj name="Equation" r:id="rId3" imgW="723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6695" y="3287508"/>
                        <a:ext cx="1284948" cy="7440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429743"/>
              </p:ext>
            </p:extLst>
          </p:nvPr>
        </p:nvGraphicFramePr>
        <p:xfrm>
          <a:off x="1464548" y="4278618"/>
          <a:ext cx="1012681" cy="830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33" name="Equation" r:id="rId5" imgW="571320" imgH="469800" progId="Equation.DSMT4">
                  <p:embed/>
                </p:oleObj>
              </mc:Choice>
              <mc:Fallback>
                <p:oleObj name="Equation" r:id="rId5" imgW="5713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4548" y="4278618"/>
                        <a:ext cx="1012681" cy="83004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700122"/>
              </p:ext>
            </p:extLst>
          </p:nvPr>
        </p:nvGraphicFramePr>
        <p:xfrm>
          <a:off x="6464881" y="2226560"/>
          <a:ext cx="2061110" cy="788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34" name="Equation" r:id="rId7" imgW="1193760" imgH="457200" progId="Equation.DSMT4">
                  <p:embed/>
                </p:oleObj>
              </mc:Choice>
              <mc:Fallback>
                <p:oleObj name="Equation" r:id="rId7" imgW="11937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64881" y="2226560"/>
                        <a:ext cx="2061110" cy="7888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414338" y="1350632"/>
            <a:ext cx="3370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(SGK-Tr36)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dirty="0">
              <a:solidFill>
                <a:srgbClr val="FFFF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821792"/>
              </p:ext>
            </p:extLst>
          </p:nvPr>
        </p:nvGraphicFramePr>
        <p:xfrm>
          <a:off x="2856695" y="5359490"/>
          <a:ext cx="2467207" cy="820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35" name="Equation" r:id="rId9" imgW="1409400" imgH="469800" progId="Equation.DSMT4">
                  <p:embed/>
                </p:oleObj>
              </mc:Choice>
              <mc:Fallback>
                <p:oleObj name="Equation" r:id="rId9" imgW="14094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6695" y="5359490"/>
                        <a:ext cx="2467207" cy="8207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1257927" y="5378683"/>
            <a:ext cx="1942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749330"/>
              </p:ext>
            </p:extLst>
          </p:nvPr>
        </p:nvGraphicFramePr>
        <p:xfrm>
          <a:off x="1464548" y="3289789"/>
          <a:ext cx="1372277" cy="759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32" name="Equation" r:id="rId11" imgW="711000" imgH="393480" progId="Equation.DSMT4">
                  <p:embed/>
                </p:oleObj>
              </mc:Choice>
              <mc:Fallback>
                <p:oleObj name="Equation" r:id="rId11" imgW="711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4548" y="3289789"/>
                        <a:ext cx="1372277" cy="7592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190202"/>
              </p:ext>
            </p:extLst>
          </p:nvPr>
        </p:nvGraphicFramePr>
        <p:xfrm>
          <a:off x="2477229" y="4425231"/>
          <a:ext cx="2895920" cy="683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33" name="Equation" r:id="rId13" imgW="1663560" imgH="393480" progId="Equation.DSMT4">
                  <p:embed/>
                </p:oleObj>
              </mc:Choice>
              <mc:Fallback>
                <p:oleObj name="Equation" r:id="rId13" imgW="1663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7229" y="4425231"/>
                        <a:ext cx="2895920" cy="6834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709170"/>
              </p:ext>
            </p:extLst>
          </p:nvPr>
        </p:nvGraphicFramePr>
        <p:xfrm>
          <a:off x="8619295" y="2226560"/>
          <a:ext cx="2040512" cy="83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34" name="Equation" r:id="rId15" imgW="1117440" imgH="457200" progId="Equation.DSMT4">
                  <p:embed/>
                </p:oleObj>
              </mc:Choice>
              <mc:Fallback>
                <p:oleObj name="Equation" r:id="rId15" imgW="11174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9295" y="2226560"/>
                        <a:ext cx="2040512" cy="83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761449"/>
              </p:ext>
            </p:extLst>
          </p:nvPr>
        </p:nvGraphicFramePr>
        <p:xfrm>
          <a:off x="4073641" y="3275733"/>
          <a:ext cx="1538401" cy="723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35" name="Equation" r:id="rId17" imgW="888840" imgH="419040" progId="Equation.DSMT4">
                  <p:embed/>
                </p:oleObj>
              </mc:Choice>
              <mc:Fallback>
                <p:oleObj name="Equation" r:id="rId17" imgW="8888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641" y="3275733"/>
                        <a:ext cx="1538401" cy="7231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6464881" y="3287508"/>
            <a:ext cx="44953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</a:rPr>
              <a:t>*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Muốn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nhân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nhiều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phân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, ta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nhân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tử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với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nhau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nhân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mẫu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với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nhau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225436" y="1902413"/>
            <a:ext cx="0" cy="427786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443038" y="2179638"/>
          <a:ext cx="13112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36" name="Equation" r:id="rId19" imgW="711000" imgH="393480" progId="Equation.DSMT4">
                  <p:embed/>
                </p:oleObj>
              </mc:Choice>
              <mc:Fallback>
                <p:oleObj name="Equation" r:id="rId19" imgW="711000" imgH="393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038" y="2179638"/>
                        <a:ext cx="131127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222082"/>
              </p:ext>
            </p:extLst>
          </p:nvPr>
        </p:nvGraphicFramePr>
        <p:xfrm>
          <a:off x="2710197" y="2200275"/>
          <a:ext cx="132080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37" name="Equation" r:id="rId21" imgW="723600" imgH="393480" progId="Equation.DSMT4">
                  <p:embed/>
                </p:oleObj>
              </mc:Choice>
              <mc:Fallback>
                <p:oleObj name="Equation" r:id="rId21" imgW="723600" imgH="393480" progId="Equation.DSMT4">
                  <p:embed/>
                  <p:pic>
                    <p:nvPicPr>
                      <p:cNvPr id="0" name="Object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0197" y="2200275"/>
                        <a:ext cx="1320800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575511"/>
              </p:ext>
            </p:extLst>
          </p:nvPr>
        </p:nvGraphicFramePr>
        <p:xfrm>
          <a:off x="3935695" y="2227263"/>
          <a:ext cx="189865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38" name="Equation" r:id="rId23" imgW="1054080" imgH="393480" progId="Equation.DSMT4">
                  <p:embed/>
                </p:oleObj>
              </mc:Choice>
              <mc:Fallback>
                <p:oleObj name="Equation" r:id="rId23" imgW="1054080" imgH="3934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695" y="2227263"/>
                        <a:ext cx="189865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414338" y="772019"/>
            <a:ext cx="3918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2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1156384" y="1363109"/>
            <a:ext cx="684349" cy="539304"/>
          </a:xfrm>
          <a:prstGeom prst="ellipse">
            <a:avLst/>
          </a:prstGeom>
          <a:solidFill>
            <a:srgbClr val="5FACE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?3</a:t>
            </a:r>
            <a:endParaRPr lang="en-US" sz="3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80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" name="Text Box 11"/>
          <p:cNvSpPr txBox="1">
            <a:spLocks noChangeArrowheads="1"/>
          </p:cNvSpPr>
          <p:nvPr/>
        </p:nvSpPr>
        <p:spPr bwMode="auto">
          <a:xfrm>
            <a:off x="1383835" y="3160960"/>
            <a:ext cx="457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FF00"/>
                </a:solidFill>
              </a:rPr>
              <a:t>2. </a:t>
            </a:r>
            <a:r>
              <a:rPr lang="en-US" sz="2800" dirty="0" err="1">
                <a:solidFill>
                  <a:srgbClr val="FFFF00"/>
                </a:solidFill>
              </a:rPr>
              <a:t>NhËn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xÐt</a:t>
            </a:r>
            <a:endParaRPr lang="en-US" sz="2800" dirty="0">
              <a:solidFill>
                <a:srgbClr val="FFFF00"/>
              </a:solidFill>
              <a:latin typeface="Arial" charset="0"/>
            </a:endParaRPr>
          </a:p>
        </p:txBody>
      </p:sp>
      <p:graphicFrame>
        <p:nvGraphicFramePr>
          <p:cNvPr id="78887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441003"/>
              </p:ext>
            </p:extLst>
          </p:nvPr>
        </p:nvGraphicFramePr>
        <p:xfrm>
          <a:off x="3228975" y="1497013"/>
          <a:ext cx="1487488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275" name="Equation" r:id="rId3" imgW="609480" imgH="393480" progId="Equation.DSMT4">
                  <p:embed/>
                </p:oleObj>
              </mc:Choice>
              <mc:Fallback>
                <p:oleObj name="Equation" r:id="rId3" imgW="609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8975" y="1497013"/>
                        <a:ext cx="1487488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88" name="Object 40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214103988"/>
              </p:ext>
            </p:extLst>
          </p:nvPr>
        </p:nvGraphicFramePr>
        <p:xfrm>
          <a:off x="3348574" y="2396206"/>
          <a:ext cx="83502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276" name="Equation" r:id="rId5" imgW="520560" imgH="393480" progId="Equation.DSMT4">
                  <p:embed/>
                </p:oleObj>
              </mc:Choice>
              <mc:Fallback>
                <p:oleObj name="Equation" r:id="rId5" imgW="520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574" y="2396206"/>
                        <a:ext cx="835025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89" name="Object 41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467711397"/>
              </p:ext>
            </p:extLst>
          </p:nvPr>
        </p:nvGraphicFramePr>
        <p:xfrm>
          <a:off x="4849366" y="1519973"/>
          <a:ext cx="935038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277" name="Equation" r:id="rId7" imgW="634680" imgH="393480" progId="Equation.DSMT4">
                  <p:embed/>
                </p:oleObj>
              </mc:Choice>
              <mc:Fallback>
                <p:oleObj name="Equation" r:id="rId7" imgW="634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9366" y="1519973"/>
                        <a:ext cx="935038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90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683247"/>
              </p:ext>
            </p:extLst>
          </p:nvPr>
        </p:nvGraphicFramePr>
        <p:xfrm>
          <a:off x="5851279" y="1483009"/>
          <a:ext cx="1323549" cy="63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278" name="Equation" r:id="rId9" imgW="507960" imgH="393480" progId="Equation.DSMT4">
                  <p:embed/>
                </p:oleObj>
              </mc:Choice>
              <mc:Fallback>
                <p:oleObj name="Equation" r:id="rId9" imgW="507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1279" y="1483009"/>
                        <a:ext cx="1323549" cy="63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91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428983"/>
              </p:ext>
            </p:extLst>
          </p:nvPr>
        </p:nvGraphicFramePr>
        <p:xfrm>
          <a:off x="7174828" y="1493075"/>
          <a:ext cx="898584" cy="614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279" name="Equation" r:id="rId11" imgW="355320" imgH="393480" progId="Equation.DSMT4">
                  <p:embed/>
                </p:oleObj>
              </mc:Choice>
              <mc:Fallback>
                <p:oleObj name="Equation" r:id="rId11" imgW="355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4828" y="1493075"/>
                        <a:ext cx="898584" cy="6145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92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475657"/>
              </p:ext>
            </p:extLst>
          </p:nvPr>
        </p:nvGraphicFramePr>
        <p:xfrm>
          <a:off x="4096872" y="2361957"/>
          <a:ext cx="1858963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280" name="Equation" r:id="rId13" imgW="634680" imgH="393480" progId="Equation.DSMT4">
                  <p:embed/>
                </p:oleObj>
              </mc:Choice>
              <mc:Fallback>
                <p:oleObj name="Equation" r:id="rId13" imgW="634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6872" y="2361957"/>
                        <a:ext cx="1858963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93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260880"/>
              </p:ext>
            </p:extLst>
          </p:nvPr>
        </p:nvGraphicFramePr>
        <p:xfrm>
          <a:off x="5822016" y="2389473"/>
          <a:ext cx="1227667" cy="668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281" name="Equation" r:id="rId15" imgW="444240" imgH="393480" progId="Equation.DSMT4">
                  <p:embed/>
                </p:oleObj>
              </mc:Choice>
              <mc:Fallback>
                <p:oleObj name="Equation" r:id="rId15" imgW="444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2016" y="2389473"/>
                        <a:ext cx="1227667" cy="6684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94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255521"/>
              </p:ext>
            </p:extLst>
          </p:nvPr>
        </p:nvGraphicFramePr>
        <p:xfrm>
          <a:off x="7027000" y="2404235"/>
          <a:ext cx="1166283" cy="654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282" name="Equation" r:id="rId17" imgW="431640" imgH="393480" progId="Equation.DSMT4">
                  <p:embed/>
                </p:oleObj>
              </mc:Choice>
              <mc:Fallback>
                <p:oleObj name="Equation" r:id="rId17" imgW="431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7000" y="2404235"/>
                        <a:ext cx="1166283" cy="6540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95" name="Rectangle 47"/>
          <p:cNvSpPr>
            <a:spLocks noChangeArrowheads="1"/>
          </p:cNvSpPr>
          <p:nvPr/>
        </p:nvSpPr>
        <p:spPr bwMode="auto">
          <a:xfrm>
            <a:off x="1748525" y="3585217"/>
            <a:ext cx="9034225" cy="168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chemeClr val="bg1"/>
                </a:solidFill>
              </a:rPr>
              <a:t>Muốn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một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nguyên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với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một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(</a:t>
            </a:r>
            <a:r>
              <a:rPr lang="en-US" sz="2400" dirty="0" err="1">
                <a:solidFill>
                  <a:schemeClr val="bg1"/>
                </a:solidFill>
              </a:rPr>
              <a:t>hoặc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một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với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một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nguyên</a:t>
            </a:r>
            <a:r>
              <a:rPr lang="en-US" sz="2400" dirty="0">
                <a:solidFill>
                  <a:schemeClr val="bg1"/>
                </a:solidFill>
              </a:rPr>
              <a:t>) ta </a:t>
            </a:r>
            <a:r>
              <a:rPr lang="en-US" sz="2400" dirty="0" err="1">
                <a:solidFill>
                  <a:schemeClr val="bg1"/>
                </a:solidFill>
              </a:rPr>
              <a:t>nhân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nguyên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với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tử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của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giữ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nguyên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mẫu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78908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00768"/>
              </p:ext>
            </p:extLst>
          </p:nvPr>
        </p:nvGraphicFramePr>
        <p:xfrm>
          <a:off x="4044950" y="5291138"/>
          <a:ext cx="4779963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283" name="Equation" r:id="rId19" imgW="1701720" imgH="393480" progId="Equation.DSMT4">
                  <p:embed/>
                </p:oleObj>
              </mc:Choice>
              <mc:Fallback>
                <p:oleObj name="Equation" r:id="rId19" imgW="1701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950" y="5291138"/>
                        <a:ext cx="4779963" cy="80962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bg1">
                            <a:lumMod val="95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923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99325"/>
              </p:ext>
            </p:extLst>
          </p:nvPr>
        </p:nvGraphicFramePr>
        <p:xfrm>
          <a:off x="4807021" y="1469116"/>
          <a:ext cx="2699239" cy="679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284" name="Equation" r:id="rId21" imgW="965160" imgH="393480" progId="Equation.DSMT4">
                  <p:embed/>
                </p:oleObj>
              </mc:Choice>
              <mc:Fallback>
                <p:oleObj name="Equation" r:id="rId21" imgW="965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7021" y="1469116"/>
                        <a:ext cx="2699239" cy="6790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924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2062"/>
              </p:ext>
            </p:extLst>
          </p:nvPr>
        </p:nvGraphicFramePr>
        <p:xfrm>
          <a:off x="4096872" y="2389072"/>
          <a:ext cx="2640013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285" name="Equation" r:id="rId23" imgW="977760" imgH="393480" progId="Equation.DSMT4">
                  <p:embed/>
                </p:oleObj>
              </mc:Choice>
              <mc:Fallback>
                <p:oleObj name="Equation" r:id="rId23" imgW="977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6872" y="2389072"/>
                        <a:ext cx="2640013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1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334869"/>
              </p:ext>
            </p:extLst>
          </p:nvPr>
        </p:nvGraphicFramePr>
        <p:xfrm>
          <a:off x="6246306" y="1639342"/>
          <a:ext cx="1219200" cy="177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286" name="Equation" r:id="rId25" imgW="452253" imgH="678380" progId="Equation.DSMT4">
                  <p:embed/>
                </p:oleObj>
              </mc:Choice>
              <mc:Fallback>
                <p:oleObj name="Equation" r:id="rId25" imgW="452253" imgH="6783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6306" y="1639342"/>
                        <a:ext cx="1219200" cy="1775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2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396585"/>
              </p:ext>
            </p:extLst>
          </p:nvPr>
        </p:nvGraphicFramePr>
        <p:xfrm>
          <a:off x="6246306" y="1639342"/>
          <a:ext cx="1219200" cy="177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287" name="Equation" r:id="rId27" imgW="452253" imgH="678380" progId="Equation.DSMT4">
                  <p:embed/>
                </p:oleObj>
              </mc:Choice>
              <mc:Fallback>
                <p:oleObj name="Equation" r:id="rId27" imgW="452253" imgH="6783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6306" y="1639342"/>
                        <a:ext cx="1219200" cy="1775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3" name="AutoShape 31"/>
          <p:cNvSpPr>
            <a:spLocks noChangeAspect="1" noChangeArrowheads="1" noTextEdit="1"/>
          </p:cNvSpPr>
          <p:nvPr/>
        </p:nvSpPr>
        <p:spPr bwMode="auto">
          <a:xfrm>
            <a:off x="8701641" y="1596893"/>
            <a:ext cx="1083733" cy="40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400" b="1">
              <a:solidFill>
                <a:schemeClr val="bg1"/>
              </a:solidFill>
            </a:endParaRPr>
          </a:p>
        </p:txBody>
      </p:sp>
      <p:graphicFrame>
        <p:nvGraphicFramePr>
          <p:cNvPr id="5162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816191"/>
              </p:ext>
            </p:extLst>
          </p:nvPr>
        </p:nvGraphicFramePr>
        <p:xfrm>
          <a:off x="8146748" y="1494537"/>
          <a:ext cx="1794933" cy="668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288" name="Equation" r:id="rId29" imgW="1346040" imgH="812520" progId="Equation.DSMT4">
                  <p:embed/>
                </p:oleObj>
              </mc:Choice>
              <mc:Fallback>
                <p:oleObj name="Equation" r:id="rId29" imgW="134604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6748" y="1494537"/>
                        <a:ext cx="1794933" cy="6684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63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815673"/>
              </p:ext>
            </p:extLst>
          </p:nvPr>
        </p:nvGraphicFramePr>
        <p:xfrm>
          <a:off x="8193283" y="2415951"/>
          <a:ext cx="1828800" cy="668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289" name="Equation" r:id="rId31" imgW="1371600" imgH="812520" progId="Equation.DSMT4">
                  <p:embed/>
                </p:oleObj>
              </mc:Choice>
              <mc:Fallback>
                <p:oleObj name="Equation" r:id="rId31" imgW="137160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3283" y="2415951"/>
                        <a:ext cx="1828800" cy="6684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383834" y="1085937"/>
            <a:ext cx="2871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(SGK-Tr36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84483" y="591555"/>
            <a:ext cx="3918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2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1295170" y="1134657"/>
            <a:ext cx="684349" cy="539304"/>
          </a:xfrm>
          <a:prstGeom prst="ellipse">
            <a:avLst/>
          </a:prstGeom>
          <a:solidFill>
            <a:srgbClr val="5FACE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?4</a:t>
            </a:r>
            <a:endParaRPr lang="en-US" sz="3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74675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8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8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8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8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8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8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8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8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78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8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500"/>
                                        <p:tgtEl>
                                          <p:spTgt spid="788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4" dur="500"/>
                                        <p:tgtEl>
                                          <p:spTgt spid="78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" dur="500"/>
                                        <p:tgtEl>
                                          <p:spTgt spid="78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8" dur="500"/>
                                        <p:tgtEl>
                                          <p:spTgt spid="78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1" dur="500"/>
                                        <p:tgtEl>
                                          <p:spTgt spid="78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4" dur="500"/>
                                        <p:tgtEl>
                                          <p:spTgt spid="78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5" grpId="0"/>
      <p:bldP spid="7889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7697</TotalTime>
  <Words>1320</Words>
  <Application>Microsoft Office PowerPoint</Application>
  <PresentationFormat>Custom</PresentationFormat>
  <Paragraphs>229</Paragraphs>
  <Slides>41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9" baseType="lpstr">
      <vt:lpstr>Default Design</vt:lpstr>
      <vt:lpstr>3_Default Design</vt:lpstr>
      <vt:lpstr>6_Default Design</vt:lpstr>
      <vt:lpstr>3_Office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7_Default Design</vt:lpstr>
      <vt:lpstr>14_Office Theme</vt:lpstr>
      <vt:lpstr>18_Office Theme</vt:lpstr>
      <vt:lpstr>4_Office Theme</vt:lpstr>
      <vt:lpstr>12_Office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*Bµi tËp 69 (SGK trang 36) : Nh©n c¸c ph©n sè ( Chó ý rót gän nÕu cã thÓ ).</vt:lpstr>
      <vt:lpstr>*Bµi tËp 71 (SGK trang 36) : Tìm x biết:</vt:lpstr>
      <vt:lpstr>Bài tập 69; 71 ở slie trên em tách thành 2 slie và cho lùi vào trong giúp chị em nhé.  ( cách xa lề trái em à)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7_PRO</cp:lastModifiedBy>
  <cp:revision>612</cp:revision>
  <dcterms:created xsi:type="dcterms:W3CDTF">2019-03-07T15:09:38Z</dcterms:created>
  <dcterms:modified xsi:type="dcterms:W3CDTF">2020-04-11T14:41:41Z</dcterms:modified>
</cp:coreProperties>
</file>